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7569200" cy="10693400"/>
  <p:notesSz cx="75692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110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26" Type="http://schemas.openxmlformats.org/officeDocument/2006/relationships/image" Target="../media/image25.png"/><Relationship Id="rId39" Type="http://schemas.openxmlformats.org/officeDocument/2006/relationships/image" Target="../media/image38.jpg"/><Relationship Id="rId21" Type="http://schemas.openxmlformats.org/officeDocument/2006/relationships/image" Target="../media/image20.jpg"/><Relationship Id="rId34" Type="http://schemas.openxmlformats.org/officeDocument/2006/relationships/image" Target="../media/image33.jpg"/><Relationship Id="rId42" Type="http://schemas.openxmlformats.org/officeDocument/2006/relationships/image" Target="../media/image41.jpg"/><Relationship Id="rId47" Type="http://schemas.openxmlformats.org/officeDocument/2006/relationships/image" Target="../media/image46.jpg"/><Relationship Id="rId50" Type="http://schemas.openxmlformats.org/officeDocument/2006/relationships/image" Target="../media/image49.jpg"/><Relationship Id="rId55" Type="http://schemas.openxmlformats.org/officeDocument/2006/relationships/image" Target="../media/image54.jpg"/><Relationship Id="rId63" Type="http://schemas.openxmlformats.org/officeDocument/2006/relationships/image" Target="../media/image6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41" Type="http://schemas.openxmlformats.org/officeDocument/2006/relationships/image" Target="../media/image40.png"/><Relationship Id="rId54" Type="http://schemas.openxmlformats.org/officeDocument/2006/relationships/image" Target="../media/image53.png"/><Relationship Id="rId62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jpg"/><Relationship Id="rId32" Type="http://schemas.openxmlformats.org/officeDocument/2006/relationships/image" Target="../media/image31.png"/><Relationship Id="rId37" Type="http://schemas.openxmlformats.org/officeDocument/2006/relationships/image" Target="../media/image36.jpg"/><Relationship Id="rId40" Type="http://schemas.openxmlformats.org/officeDocument/2006/relationships/image" Target="../media/image39.jpg"/><Relationship Id="rId45" Type="http://schemas.openxmlformats.org/officeDocument/2006/relationships/image" Target="../media/image44.jpg"/><Relationship Id="rId53" Type="http://schemas.openxmlformats.org/officeDocument/2006/relationships/image" Target="../media/image52.jpg"/><Relationship Id="rId58" Type="http://schemas.openxmlformats.org/officeDocument/2006/relationships/image" Target="../media/image57.jpg"/><Relationship Id="rId5" Type="http://schemas.openxmlformats.org/officeDocument/2006/relationships/image" Target="../media/image4.png"/><Relationship Id="rId15" Type="http://schemas.openxmlformats.org/officeDocument/2006/relationships/image" Target="../media/image14.jpg"/><Relationship Id="rId23" Type="http://schemas.openxmlformats.org/officeDocument/2006/relationships/image" Target="../media/image22.png"/><Relationship Id="rId28" Type="http://schemas.openxmlformats.org/officeDocument/2006/relationships/image" Target="../media/image27.jpg"/><Relationship Id="rId36" Type="http://schemas.openxmlformats.org/officeDocument/2006/relationships/image" Target="../media/image35.jpg"/><Relationship Id="rId49" Type="http://schemas.openxmlformats.org/officeDocument/2006/relationships/image" Target="../media/image48.jpg"/><Relationship Id="rId57" Type="http://schemas.openxmlformats.org/officeDocument/2006/relationships/image" Target="../media/image56.jpg"/><Relationship Id="rId61" Type="http://schemas.openxmlformats.org/officeDocument/2006/relationships/image" Target="../media/image60.png"/><Relationship Id="rId10" Type="http://schemas.openxmlformats.org/officeDocument/2006/relationships/image" Target="../media/image9.png"/><Relationship Id="rId19" Type="http://schemas.openxmlformats.org/officeDocument/2006/relationships/image" Target="../media/image18.jpg"/><Relationship Id="rId31" Type="http://schemas.openxmlformats.org/officeDocument/2006/relationships/image" Target="../media/image30.png"/><Relationship Id="rId44" Type="http://schemas.openxmlformats.org/officeDocument/2006/relationships/image" Target="../media/image43.jpg"/><Relationship Id="rId52" Type="http://schemas.openxmlformats.org/officeDocument/2006/relationships/image" Target="../media/image51.png"/><Relationship Id="rId60" Type="http://schemas.openxmlformats.org/officeDocument/2006/relationships/image" Target="../media/image59.jp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jpg"/><Relationship Id="rId30" Type="http://schemas.openxmlformats.org/officeDocument/2006/relationships/image" Target="../media/image29.jpg"/><Relationship Id="rId35" Type="http://schemas.openxmlformats.org/officeDocument/2006/relationships/image" Target="../media/image34.png"/><Relationship Id="rId43" Type="http://schemas.openxmlformats.org/officeDocument/2006/relationships/image" Target="../media/image42.jpg"/><Relationship Id="rId48" Type="http://schemas.openxmlformats.org/officeDocument/2006/relationships/image" Target="../media/image47.jpg"/><Relationship Id="rId56" Type="http://schemas.openxmlformats.org/officeDocument/2006/relationships/image" Target="../media/image55.jpg"/><Relationship Id="rId8" Type="http://schemas.openxmlformats.org/officeDocument/2006/relationships/image" Target="../media/image7.jpg"/><Relationship Id="rId51" Type="http://schemas.openxmlformats.org/officeDocument/2006/relationships/image" Target="../media/image50.jpg"/><Relationship Id="rId3" Type="http://schemas.openxmlformats.org/officeDocument/2006/relationships/image" Target="../media/image2.png"/><Relationship Id="rId12" Type="http://schemas.openxmlformats.org/officeDocument/2006/relationships/image" Target="../media/image11.jpg"/><Relationship Id="rId17" Type="http://schemas.openxmlformats.org/officeDocument/2006/relationships/image" Target="../media/image16.png"/><Relationship Id="rId25" Type="http://schemas.openxmlformats.org/officeDocument/2006/relationships/image" Target="../media/image24.jpg"/><Relationship Id="rId33" Type="http://schemas.openxmlformats.org/officeDocument/2006/relationships/image" Target="../media/image32.jpg"/><Relationship Id="rId38" Type="http://schemas.openxmlformats.org/officeDocument/2006/relationships/image" Target="../media/image37.png"/><Relationship Id="rId46" Type="http://schemas.openxmlformats.org/officeDocument/2006/relationships/image" Target="../media/image45.jpg"/><Relationship Id="rId59" Type="http://schemas.openxmlformats.org/officeDocument/2006/relationships/image" Target="../media/image58.jp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26" Type="http://schemas.openxmlformats.org/officeDocument/2006/relationships/image" Target="../media/image25.png"/><Relationship Id="rId39" Type="http://schemas.openxmlformats.org/officeDocument/2006/relationships/image" Target="../media/image38.jpg"/><Relationship Id="rId21" Type="http://schemas.openxmlformats.org/officeDocument/2006/relationships/image" Target="../media/image20.jpg"/><Relationship Id="rId34" Type="http://schemas.openxmlformats.org/officeDocument/2006/relationships/image" Target="../media/image33.jpg"/><Relationship Id="rId42" Type="http://schemas.openxmlformats.org/officeDocument/2006/relationships/image" Target="../media/image41.jpg"/><Relationship Id="rId47" Type="http://schemas.openxmlformats.org/officeDocument/2006/relationships/image" Target="../media/image46.jpg"/><Relationship Id="rId50" Type="http://schemas.openxmlformats.org/officeDocument/2006/relationships/image" Target="../media/image49.jpg"/><Relationship Id="rId55" Type="http://schemas.openxmlformats.org/officeDocument/2006/relationships/image" Target="../media/image62.png"/><Relationship Id="rId7" Type="http://schemas.openxmlformats.org/officeDocument/2006/relationships/image" Target="../media/image65.jpg"/><Relationship Id="rId12" Type="http://schemas.openxmlformats.org/officeDocument/2006/relationships/image" Target="../media/image67.jpg"/><Relationship Id="rId17" Type="http://schemas.openxmlformats.org/officeDocument/2006/relationships/image" Target="../media/image16.png"/><Relationship Id="rId25" Type="http://schemas.openxmlformats.org/officeDocument/2006/relationships/image" Target="../media/image24.jpg"/><Relationship Id="rId33" Type="http://schemas.openxmlformats.org/officeDocument/2006/relationships/image" Target="../media/image32.jpg"/><Relationship Id="rId38" Type="http://schemas.openxmlformats.org/officeDocument/2006/relationships/image" Target="../media/image37.png"/><Relationship Id="rId46" Type="http://schemas.openxmlformats.org/officeDocument/2006/relationships/image" Target="../media/image45.jp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41" Type="http://schemas.openxmlformats.org/officeDocument/2006/relationships/image" Target="../media/image40.png"/><Relationship Id="rId54" Type="http://schemas.openxmlformats.org/officeDocument/2006/relationships/image" Target="../media/image5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jpg"/><Relationship Id="rId32" Type="http://schemas.openxmlformats.org/officeDocument/2006/relationships/image" Target="../media/image31.png"/><Relationship Id="rId37" Type="http://schemas.openxmlformats.org/officeDocument/2006/relationships/image" Target="../media/image36.jpg"/><Relationship Id="rId40" Type="http://schemas.openxmlformats.org/officeDocument/2006/relationships/image" Target="../media/image39.jpg"/><Relationship Id="rId45" Type="http://schemas.openxmlformats.org/officeDocument/2006/relationships/image" Target="../media/image44.jpg"/><Relationship Id="rId53" Type="http://schemas.openxmlformats.org/officeDocument/2006/relationships/image" Target="../media/image52.jpg"/><Relationship Id="rId5" Type="http://schemas.openxmlformats.org/officeDocument/2006/relationships/image" Target="../media/image64.png"/><Relationship Id="rId15" Type="http://schemas.openxmlformats.org/officeDocument/2006/relationships/image" Target="../media/image14.jpg"/><Relationship Id="rId23" Type="http://schemas.openxmlformats.org/officeDocument/2006/relationships/image" Target="../media/image22.png"/><Relationship Id="rId28" Type="http://schemas.openxmlformats.org/officeDocument/2006/relationships/image" Target="../media/image27.jpg"/><Relationship Id="rId36" Type="http://schemas.openxmlformats.org/officeDocument/2006/relationships/image" Target="../media/image35.jpg"/><Relationship Id="rId49" Type="http://schemas.openxmlformats.org/officeDocument/2006/relationships/image" Target="../media/image48.jpg"/><Relationship Id="rId10" Type="http://schemas.openxmlformats.org/officeDocument/2006/relationships/image" Target="../media/image9.png"/><Relationship Id="rId19" Type="http://schemas.openxmlformats.org/officeDocument/2006/relationships/image" Target="../media/image18.jpg"/><Relationship Id="rId31" Type="http://schemas.openxmlformats.org/officeDocument/2006/relationships/image" Target="../media/image30.png"/><Relationship Id="rId44" Type="http://schemas.openxmlformats.org/officeDocument/2006/relationships/image" Target="../media/image69.jpg"/><Relationship Id="rId52" Type="http://schemas.openxmlformats.org/officeDocument/2006/relationships/image" Target="../media/image51.png"/><Relationship Id="rId4" Type="http://schemas.openxmlformats.org/officeDocument/2006/relationships/image" Target="../media/image63.jp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jpg"/><Relationship Id="rId30" Type="http://schemas.openxmlformats.org/officeDocument/2006/relationships/image" Target="../media/image29.jpg"/><Relationship Id="rId35" Type="http://schemas.openxmlformats.org/officeDocument/2006/relationships/image" Target="../media/image34.png"/><Relationship Id="rId43" Type="http://schemas.openxmlformats.org/officeDocument/2006/relationships/image" Target="../media/image68.jpg"/><Relationship Id="rId48" Type="http://schemas.openxmlformats.org/officeDocument/2006/relationships/image" Target="../media/image47.jpg"/><Relationship Id="rId56" Type="http://schemas.openxmlformats.org/officeDocument/2006/relationships/image" Target="../media/image61.png"/><Relationship Id="rId8" Type="http://schemas.openxmlformats.org/officeDocument/2006/relationships/image" Target="../media/image66.jpg"/><Relationship Id="rId51" Type="http://schemas.openxmlformats.org/officeDocument/2006/relationships/image" Target="../media/image50.jp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1.jpg"/><Relationship Id="rId18" Type="http://schemas.openxmlformats.org/officeDocument/2006/relationships/image" Target="../media/image74.jpg"/><Relationship Id="rId26" Type="http://schemas.openxmlformats.org/officeDocument/2006/relationships/image" Target="../media/image25.png"/><Relationship Id="rId39" Type="http://schemas.openxmlformats.org/officeDocument/2006/relationships/image" Target="../media/image38.jpg"/><Relationship Id="rId21" Type="http://schemas.openxmlformats.org/officeDocument/2006/relationships/image" Target="../media/image76.jpg"/><Relationship Id="rId34" Type="http://schemas.openxmlformats.org/officeDocument/2006/relationships/image" Target="../media/image33.jpg"/><Relationship Id="rId42" Type="http://schemas.openxmlformats.org/officeDocument/2006/relationships/image" Target="../media/image41.jpg"/><Relationship Id="rId47" Type="http://schemas.openxmlformats.org/officeDocument/2006/relationships/image" Target="../media/image48.jpg"/><Relationship Id="rId50" Type="http://schemas.openxmlformats.org/officeDocument/2006/relationships/image" Target="../media/image51.png"/><Relationship Id="rId55" Type="http://schemas.openxmlformats.org/officeDocument/2006/relationships/image" Target="../media/image79.jpg"/><Relationship Id="rId7" Type="http://schemas.openxmlformats.org/officeDocument/2006/relationships/image" Target="../media/image65.jpg"/><Relationship Id="rId12" Type="http://schemas.openxmlformats.org/officeDocument/2006/relationships/image" Target="../media/image70.jpg"/><Relationship Id="rId17" Type="http://schemas.openxmlformats.org/officeDocument/2006/relationships/image" Target="../media/image16.png"/><Relationship Id="rId25" Type="http://schemas.openxmlformats.org/officeDocument/2006/relationships/image" Target="../media/image24.jpg"/><Relationship Id="rId33" Type="http://schemas.openxmlformats.org/officeDocument/2006/relationships/image" Target="../media/image32.jpg"/><Relationship Id="rId38" Type="http://schemas.openxmlformats.org/officeDocument/2006/relationships/image" Target="../media/image37.png"/><Relationship Id="rId46" Type="http://schemas.openxmlformats.org/officeDocument/2006/relationships/image" Target="../media/image47.jpg"/><Relationship Id="rId2" Type="http://schemas.openxmlformats.org/officeDocument/2006/relationships/image" Target="../media/image1.png"/><Relationship Id="rId16" Type="http://schemas.openxmlformats.org/officeDocument/2006/relationships/image" Target="../media/image73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41" Type="http://schemas.openxmlformats.org/officeDocument/2006/relationships/image" Target="../media/image40.png"/><Relationship Id="rId54" Type="http://schemas.openxmlformats.org/officeDocument/2006/relationships/image" Target="../media/image7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jpg"/><Relationship Id="rId32" Type="http://schemas.openxmlformats.org/officeDocument/2006/relationships/image" Target="../media/image31.png"/><Relationship Id="rId37" Type="http://schemas.openxmlformats.org/officeDocument/2006/relationships/image" Target="../media/image36.jpg"/><Relationship Id="rId40" Type="http://schemas.openxmlformats.org/officeDocument/2006/relationships/image" Target="../media/image39.jpg"/><Relationship Id="rId45" Type="http://schemas.openxmlformats.org/officeDocument/2006/relationships/image" Target="../media/image46.jpg"/><Relationship Id="rId53" Type="http://schemas.openxmlformats.org/officeDocument/2006/relationships/image" Target="../media/image77.jpg"/><Relationship Id="rId5" Type="http://schemas.openxmlformats.org/officeDocument/2006/relationships/image" Target="../media/image64.png"/><Relationship Id="rId15" Type="http://schemas.openxmlformats.org/officeDocument/2006/relationships/image" Target="../media/image72.jpg"/><Relationship Id="rId23" Type="http://schemas.openxmlformats.org/officeDocument/2006/relationships/image" Target="../media/image22.png"/><Relationship Id="rId28" Type="http://schemas.openxmlformats.org/officeDocument/2006/relationships/image" Target="../media/image27.jpg"/><Relationship Id="rId36" Type="http://schemas.openxmlformats.org/officeDocument/2006/relationships/image" Target="../media/image35.jpg"/><Relationship Id="rId49" Type="http://schemas.openxmlformats.org/officeDocument/2006/relationships/image" Target="../media/image50.jpg"/><Relationship Id="rId10" Type="http://schemas.openxmlformats.org/officeDocument/2006/relationships/image" Target="../media/image9.png"/><Relationship Id="rId19" Type="http://schemas.openxmlformats.org/officeDocument/2006/relationships/image" Target="../media/image75.jpg"/><Relationship Id="rId31" Type="http://schemas.openxmlformats.org/officeDocument/2006/relationships/image" Target="../media/image30.png"/><Relationship Id="rId44" Type="http://schemas.openxmlformats.org/officeDocument/2006/relationships/image" Target="../media/image45.jpg"/><Relationship Id="rId52" Type="http://schemas.openxmlformats.org/officeDocument/2006/relationships/image" Target="../media/image53.png"/><Relationship Id="rId4" Type="http://schemas.openxmlformats.org/officeDocument/2006/relationships/image" Target="../media/image63.jp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jpg"/><Relationship Id="rId30" Type="http://schemas.openxmlformats.org/officeDocument/2006/relationships/image" Target="../media/image29.jpg"/><Relationship Id="rId35" Type="http://schemas.openxmlformats.org/officeDocument/2006/relationships/image" Target="../media/image34.png"/><Relationship Id="rId43" Type="http://schemas.openxmlformats.org/officeDocument/2006/relationships/image" Target="../media/image44.jpg"/><Relationship Id="rId48" Type="http://schemas.openxmlformats.org/officeDocument/2006/relationships/image" Target="../media/image49.jpg"/><Relationship Id="rId8" Type="http://schemas.openxmlformats.org/officeDocument/2006/relationships/image" Target="../media/image66.jpg"/><Relationship Id="rId51" Type="http://schemas.openxmlformats.org/officeDocument/2006/relationships/image" Target="../media/image52.jp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object 152"/>
          <p:cNvSpPr txBox="1"/>
          <p:nvPr/>
        </p:nvSpPr>
        <p:spPr>
          <a:xfrm>
            <a:off x="2170175" y="525780"/>
            <a:ext cx="2638044" cy="463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marL="39456">
              <a:lnSpc>
                <a:spcPct val="95621"/>
              </a:lnSpc>
            </a:pPr>
            <a:r>
              <a:rPr sz="1600" i="1" spc="0" dirty="0" smtClean="0">
                <a:solidFill>
                  <a:srgbClr val="3F3F3F"/>
                </a:solidFill>
                <a:latin typeface="Arial Narrow"/>
                <a:cs typeface="Arial Narrow"/>
              </a:rPr>
              <a:t>(</a:t>
            </a:r>
            <a:r>
              <a:rPr sz="1600" i="1" spc="-9" dirty="0" smtClean="0">
                <a:solidFill>
                  <a:srgbClr val="3F3F3F"/>
                </a:solidFill>
                <a:latin typeface="Arial Narrow"/>
                <a:cs typeface="Arial Narrow"/>
              </a:rPr>
              <a:t> </a:t>
            </a:r>
            <a:r>
              <a:rPr sz="1600" b="1" i="1" spc="59" dirty="0" smtClean="0">
                <a:solidFill>
                  <a:srgbClr val="2D74B5"/>
                </a:solidFill>
                <a:latin typeface="Arial Narrow"/>
                <a:cs typeface="Arial Narrow"/>
              </a:rPr>
              <a:t>P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ti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45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M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ec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u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33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rial Narrow"/>
                <a:cs typeface="Arial Narrow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og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y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4511039" y="516635"/>
            <a:ext cx="8961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47661">
              <a:lnSpc>
                <a:spcPct val="101725"/>
              </a:lnSpc>
            </a:pP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5141976" y="583691"/>
            <a:ext cx="893063" cy="358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036">
              <a:lnSpc>
                <a:spcPct val="98958"/>
              </a:lnSpc>
              <a:spcBef>
                <a:spcPts val="455"/>
              </a:spcBef>
            </a:pPr>
            <a:r>
              <a:rPr sz="1250" b="1" i="1" spc="59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9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8</a:t>
            </a:r>
            <a:r>
              <a:rPr sz="1250" b="1" i="1" spc="12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5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8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9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996695" y="794003"/>
            <a:ext cx="42489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203806">
              <a:lnSpc>
                <a:spcPct val="101725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c</a:t>
            </a:r>
            <a:r>
              <a:rPr sz="1600" b="1" i="1" spc="149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4920995" y="775716"/>
            <a:ext cx="1574291" cy="557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0"/>
              </a:spcBef>
            </a:pPr>
            <a:endParaRPr sz="750"/>
          </a:p>
          <a:p>
            <a:pPr marL="167473">
              <a:lnSpc>
                <a:spcPct val="117818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c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.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agh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d</a:t>
            </a:r>
            <a:r>
              <a:rPr sz="1600" b="1" i="1" spc="45" dirty="0" smtClean="0">
                <a:solidFill>
                  <a:srgbClr val="2D74B5"/>
                </a:solidFill>
                <a:latin typeface="AngsanaUPC"/>
                <a:cs typeface="AngsanaUPC"/>
              </a:rPr>
              <a:t> </a:t>
            </a: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ah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m</a:t>
            </a:r>
            <a:endParaRPr sz="1600">
              <a:latin typeface="AngsanaUPC"/>
              <a:cs typeface="AngsanaUPC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1315211" y="6889520"/>
            <a:ext cx="877823" cy="7990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316735" y="6902152"/>
            <a:ext cx="876299" cy="7864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316735" y="6902152"/>
            <a:ext cx="876299" cy="7864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315211" y="6889520"/>
            <a:ext cx="877823" cy="7990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847088" y="6721839"/>
            <a:ext cx="630936" cy="5994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849011" y="6944055"/>
            <a:ext cx="295306" cy="3757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849011" y="6944055"/>
            <a:ext cx="295306" cy="3757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847088" y="6721839"/>
            <a:ext cx="630936" cy="5994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165603" y="6343974"/>
            <a:ext cx="746759" cy="84320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248692" y="6601841"/>
            <a:ext cx="27508" cy="16718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603228" y="6984655"/>
            <a:ext cx="35264" cy="17574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168685" y="6355079"/>
            <a:ext cx="742528" cy="8321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165603" y="6343974"/>
            <a:ext cx="746759" cy="84320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218944" y="6014775"/>
            <a:ext cx="910265" cy="71978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218943" y="6025895"/>
            <a:ext cx="900683" cy="70865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218944" y="6014775"/>
            <a:ext cx="910265" cy="71978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798063" y="5772412"/>
            <a:ext cx="629412" cy="59790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799587" y="5994184"/>
            <a:ext cx="293839" cy="37505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799587" y="5994184"/>
            <a:ext cx="293839" cy="37505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798063" y="5772412"/>
            <a:ext cx="629412" cy="59790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057144" y="5189220"/>
            <a:ext cx="708659" cy="85191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058667" y="5493320"/>
            <a:ext cx="163519" cy="54656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058667" y="5493320"/>
            <a:ext cx="163519" cy="54656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057144" y="5189220"/>
            <a:ext cx="708659" cy="85191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400044" y="4930139"/>
            <a:ext cx="675639" cy="66751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401567" y="4931663"/>
            <a:ext cx="664463" cy="665987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3400044" y="4930139"/>
            <a:ext cx="675639" cy="66751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511295" y="4722422"/>
            <a:ext cx="850391" cy="719781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512819" y="4733543"/>
            <a:ext cx="846348" cy="708659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512819" y="4733543"/>
            <a:ext cx="846348" cy="708659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511295" y="4722422"/>
            <a:ext cx="850391" cy="719781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058411" y="4491227"/>
            <a:ext cx="499872" cy="611123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059935" y="4492751"/>
            <a:ext cx="498347" cy="609599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058411" y="4491227"/>
            <a:ext cx="499872" cy="611123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314444" y="4254483"/>
            <a:ext cx="630936" cy="599456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316367" y="4476699"/>
            <a:ext cx="295306" cy="375373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316367" y="4476699"/>
            <a:ext cx="295306" cy="375373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314444" y="4254483"/>
            <a:ext cx="630936" cy="599456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383023" y="3850695"/>
            <a:ext cx="910265" cy="719781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384547" y="3861815"/>
            <a:ext cx="899159" cy="708659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383023" y="3850695"/>
            <a:ext cx="910265" cy="719781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753355" y="3553968"/>
            <a:ext cx="676655" cy="678180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756403" y="3556874"/>
            <a:ext cx="673607" cy="673749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756403" y="3556874"/>
            <a:ext cx="673607" cy="673749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753355" y="3553968"/>
            <a:ext cx="676655" cy="678180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077967" y="3264407"/>
            <a:ext cx="868679" cy="819911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079491" y="3267085"/>
            <a:ext cx="867155" cy="817234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077967" y="3264407"/>
            <a:ext cx="868679" cy="819911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482339" y="4873751"/>
            <a:ext cx="1051559" cy="1318259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778507" y="7314774"/>
            <a:ext cx="1429512" cy="1894757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170175" y="525780"/>
            <a:ext cx="2638044" cy="463296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511039" y="516635"/>
            <a:ext cx="896111" cy="489203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141976" y="583691"/>
            <a:ext cx="893063" cy="358139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807963" y="586740"/>
            <a:ext cx="1083564" cy="367283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96695" y="794003"/>
            <a:ext cx="4248911" cy="489203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920995" y="775716"/>
            <a:ext cx="1574291" cy="557783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172200" y="794003"/>
            <a:ext cx="463296" cy="489203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339839" y="810767"/>
            <a:ext cx="399287" cy="457200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20979" y="246887"/>
            <a:ext cx="1405127" cy="1014983"/>
          </a:xfrm>
          <a:custGeom>
            <a:avLst/>
            <a:gdLst/>
            <a:ahLst/>
            <a:cxnLst/>
            <a:rect l="l" t="t" r="r" b="b"/>
            <a:pathLst>
              <a:path w="1405127" h="1014983">
                <a:moveTo>
                  <a:pt x="0" y="0"/>
                </a:moveTo>
                <a:lnTo>
                  <a:pt x="0" y="1014983"/>
                </a:lnTo>
                <a:lnTo>
                  <a:pt x="874775" y="376427"/>
                </a:lnTo>
                <a:lnTo>
                  <a:pt x="1405127" y="0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17932" y="243839"/>
            <a:ext cx="1417319" cy="1027175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30123" y="358139"/>
            <a:ext cx="422147" cy="188975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02079" y="1461515"/>
            <a:ext cx="963167" cy="469391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20239" y="1594103"/>
            <a:ext cx="44195" cy="175259"/>
          </a:xfrm>
          <a:custGeom>
            <a:avLst/>
            <a:gdLst/>
            <a:ahLst/>
            <a:cxnLst/>
            <a:rect l="l" t="t" r="r" b="b"/>
            <a:pathLst>
              <a:path w="44195" h="175259">
                <a:moveTo>
                  <a:pt x="1524" y="65531"/>
                </a:moveTo>
                <a:lnTo>
                  <a:pt x="1524" y="73151"/>
                </a:lnTo>
                <a:lnTo>
                  <a:pt x="0" y="80772"/>
                </a:lnTo>
                <a:lnTo>
                  <a:pt x="0" y="94487"/>
                </a:lnTo>
                <a:lnTo>
                  <a:pt x="1524" y="102107"/>
                </a:lnTo>
                <a:lnTo>
                  <a:pt x="1524" y="109727"/>
                </a:lnTo>
                <a:lnTo>
                  <a:pt x="3048" y="117348"/>
                </a:lnTo>
                <a:lnTo>
                  <a:pt x="4572" y="123443"/>
                </a:lnTo>
                <a:lnTo>
                  <a:pt x="6095" y="131063"/>
                </a:lnTo>
                <a:lnTo>
                  <a:pt x="7619" y="138683"/>
                </a:lnTo>
                <a:lnTo>
                  <a:pt x="9143" y="144779"/>
                </a:lnTo>
                <a:lnTo>
                  <a:pt x="12192" y="152400"/>
                </a:lnTo>
                <a:lnTo>
                  <a:pt x="15240" y="158496"/>
                </a:lnTo>
                <a:lnTo>
                  <a:pt x="18287" y="166115"/>
                </a:lnTo>
                <a:lnTo>
                  <a:pt x="21336" y="173735"/>
                </a:lnTo>
                <a:lnTo>
                  <a:pt x="24384" y="175259"/>
                </a:lnTo>
                <a:lnTo>
                  <a:pt x="41148" y="175259"/>
                </a:lnTo>
                <a:lnTo>
                  <a:pt x="44195" y="172211"/>
                </a:lnTo>
                <a:lnTo>
                  <a:pt x="42672" y="169163"/>
                </a:lnTo>
                <a:lnTo>
                  <a:pt x="41562" y="166172"/>
                </a:lnTo>
                <a:lnTo>
                  <a:pt x="37448" y="154400"/>
                </a:lnTo>
                <a:lnTo>
                  <a:pt x="33666" y="142101"/>
                </a:lnTo>
                <a:lnTo>
                  <a:pt x="30480" y="129539"/>
                </a:lnTo>
                <a:lnTo>
                  <a:pt x="27509" y="112641"/>
                </a:lnTo>
                <a:lnTo>
                  <a:pt x="26308" y="100036"/>
                </a:lnTo>
                <a:lnTo>
                  <a:pt x="25907" y="86867"/>
                </a:lnTo>
                <a:lnTo>
                  <a:pt x="25937" y="83586"/>
                </a:lnTo>
                <a:lnTo>
                  <a:pt x="26590" y="70964"/>
                </a:lnTo>
                <a:lnTo>
                  <a:pt x="28105" y="58342"/>
                </a:lnTo>
                <a:lnTo>
                  <a:pt x="30480" y="45720"/>
                </a:lnTo>
                <a:lnTo>
                  <a:pt x="34618" y="29871"/>
                </a:lnTo>
                <a:lnTo>
                  <a:pt x="38514" y="17685"/>
                </a:lnTo>
                <a:lnTo>
                  <a:pt x="42672" y="6096"/>
                </a:lnTo>
                <a:lnTo>
                  <a:pt x="44195" y="4572"/>
                </a:lnTo>
                <a:lnTo>
                  <a:pt x="41148" y="1524"/>
                </a:lnTo>
                <a:lnTo>
                  <a:pt x="38100" y="0"/>
                </a:lnTo>
                <a:lnTo>
                  <a:pt x="24384" y="0"/>
                </a:lnTo>
                <a:lnTo>
                  <a:pt x="21336" y="1524"/>
                </a:lnTo>
                <a:lnTo>
                  <a:pt x="18287" y="9143"/>
                </a:lnTo>
                <a:lnTo>
                  <a:pt x="15240" y="16763"/>
                </a:lnTo>
                <a:lnTo>
                  <a:pt x="12192" y="22859"/>
                </a:lnTo>
                <a:lnTo>
                  <a:pt x="10668" y="30479"/>
                </a:lnTo>
                <a:lnTo>
                  <a:pt x="7619" y="36575"/>
                </a:lnTo>
                <a:lnTo>
                  <a:pt x="6095" y="44196"/>
                </a:lnTo>
                <a:lnTo>
                  <a:pt x="4572" y="51815"/>
                </a:lnTo>
                <a:lnTo>
                  <a:pt x="3048" y="57911"/>
                </a:lnTo>
                <a:lnTo>
                  <a:pt x="1524" y="6553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80031" y="1638299"/>
            <a:ext cx="64007" cy="99059"/>
          </a:xfrm>
          <a:custGeom>
            <a:avLst/>
            <a:gdLst/>
            <a:ahLst/>
            <a:cxnLst/>
            <a:rect l="l" t="t" r="r" b="b"/>
            <a:pathLst>
              <a:path w="64007" h="99059">
                <a:moveTo>
                  <a:pt x="59436" y="76200"/>
                </a:moveTo>
                <a:lnTo>
                  <a:pt x="60959" y="68579"/>
                </a:lnTo>
                <a:lnTo>
                  <a:pt x="62483" y="62483"/>
                </a:lnTo>
                <a:lnTo>
                  <a:pt x="64007" y="56387"/>
                </a:lnTo>
                <a:lnTo>
                  <a:pt x="64007" y="35051"/>
                </a:lnTo>
                <a:lnTo>
                  <a:pt x="62483" y="28955"/>
                </a:lnTo>
                <a:lnTo>
                  <a:pt x="60959" y="22859"/>
                </a:lnTo>
                <a:lnTo>
                  <a:pt x="57912" y="18287"/>
                </a:lnTo>
                <a:lnTo>
                  <a:pt x="56387" y="13715"/>
                </a:lnTo>
                <a:lnTo>
                  <a:pt x="53339" y="9143"/>
                </a:lnTo>
                <a:lnTo>
                  <a:pt x="48768" y="6095"/>
                </a:lnTo>
                <a:lnTo>
                  <a:pt x="44195" y="3047"/>
                </a:lnTo>
                <a:lnTo>
                  <a:pt x="39624" y="0"/>
                </a:lnTo>
                <a:lnTo>
                  <a:pt x="18287" y="0"/>
                </a:lnTo>
                <a:lnTo>
                  <a:pt x="15239" y="1524"/>
                </a:lnTo>
                <a:lnTo>
                  <a:pt x="13715" y="3047"/>
                </a:lnTo>
                <a:lnTo>
                  <a:pt x="15239" y="21335"/>
                </a:lnTo>
                <a:lnTo>
                  <a:pt x="27431" y="21335"/>
                </a:lnTo>
                <a:lnTo>
                  <a:pt x="30480" y="24383"/>
                </a:lnTo>
                <a:lnTo>
                  <a:pt x="33527" y="27431"/>
                </a:lnTo>
                <a:lnTo>
                  <a:pt x="35051" y="28955"/>
                </a:lnTo>
                <a:lnTo>
                  <a:pt x="35051" y="32003"/>
                </a:lnTo>
                <a:lnTo>
                  <a:pt x="36575" y="35051"/>
                </a:lnTo>
                <a:lnTo>
                  <a:pt x="36575" y="39624"/>
                </a:lnTo>
                <a:lnTo>
                  <a:pt x="38100" y="42671"/>
                </a:lnTo>
                <a:lnTo>
                  <a:pt x="38100" y="56387"/>
                </a:lnTo>
                <a:lnTo>
                  <a:pt x="36575" y="59435"/>
                </a:lnTo>
                <a:lnTo>
                  <a:pt x="36575" y="64007"/>
                </a:lnTo>
                <a:lnTo>
                  <a:pt x="35051" y="65531"/>
                </a:lnTo>
                <a:lnTo>
                  <a:pt x="33527" y="68579"/>
                </a:lnTo>
                <a:lnTo>
                  <a:pt x="32003" y="71627"/>
                </a:lnTo>
                <a:lnTo>
                  <a:pt x="28956" y="74675"/>
                </a:lnTo>
                <a:lnTo>
                  <a:pt x="25907" y="77724"/>
                </a:lnTo>
                <a:lnTo>
                  <a:pt x="16763" y="77724"/>
                </a:lnTo>
                <a:lnTo>
                  <a:pt x="13715" y="76200"/>
                </a:lnTo>
                <a:lnTo>
                  <a:pt x="10668" y="74675"/>
                </a:lnTo>
                <a:lnTo>
                  <a:pt x="7619" y="71627"/>
                </a:lnTo>
                <a:lnTo>
                  <a:pt x="3048" y="68579"/>
                </a:lnTo>
                <a:lnTo>
                  <a:pt x="0" y="64007"/>
                </a:lnTo>
                <a:lnTo>
                  <a:pt x="1524" y="88391"/>
                </a:lnTo>
                <a:lnTo>
                  <a:pt x="3048" y="91439"/>
                </a:lnTo>
                <a:lnTo>
                  <a:pt x="6095" y="92963"/>
                </a:lnTo>
                <a:lnTo>
                  <a:pt x="7619" y="94487"/>
                </a:lnTo>
                <a:lnTo>
                  <a:pt x="10668" y="96011"/>
                </a:lnTo>
                <a:lnTo>
                  <a:pt x="12192" y="96011"/>
                </a:lnTo>
                <a:lnTo>
                  <a:pt x="15239" y="97535"/>
                </a:lnTo>
                <a:lnTo>
                  <a:pt x="18287" y="97535"/>
                </a:lnTo>
                <a:lnTo>
                  <a:pt x="19812" y="99059"/>
                </a:lnTo>
                <a:lnTo>
                  <a:pt x="32003" y="99059"/>
                </a:lnTo>
                <a:lnTo>
                  <a:pt x="36575" y="97535"/>
                </a:lnTo>
                <a:lnTo>
                  <a:pt x="42671" y="96011"/>
                </a:lnTo>
                <a:lnTo>
                  <a:pt x="47243" y="92963"/>
                </a:lnTo>
                <a:lnTo>
                  <a:pt x="50292" y="89915"/>
                </a:lnTo>
                <a:lnTo>
                  <a:pt x="53339" y="85343"/>
                </a:lnTo>
                <a:lnTo>
                  <a:pt x="57912" y="80771"/>
                </a:lnTo>
                <a:lnTo>
                  <a:pt x="59436" y="7620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55647" y="1597151"/>
            <a:ext cx="39624" cy="138683"/>
          </a:xfrm>
          <a:custGeom>
            <a:avLst/>
            <a:gdLst/>
            <a:ahLst/>
            <a:cxnLst/>
            <a:rect l="l" t="t" r="r" b="b"/>
            <a:pathLst>
              <a:path w="39624" h="138683">
                <a:moveTo>
                  <a:pt x="19812" y="137159"/>
                </a:moveTo>
                <a:lnTo>
                  <a:pt x="21336" y="134111"/>
                </a:lnTo>
                <a:lnTo>
                  <a:pt x="21336" y="124967"/>
                </a:lnTo>
                <a:lnTo>
                  <a:pt x="22860" y="128015"/>
                </a:lnTo>
                <a:lnTo>
                  <a:pt x="25908" y="129539"/>
                </a:lnTo>
                <a:lnTo>
                  <a:pt x="24384" y="105155"/>
                </a:lnTo>
                <a:lnTo>
                  <a:pt x="24384" y="76200"/>
                </a:lnTo>
                <a:lnTo>
                  <a:pt x="25908" y="73151"/>
                </a:lnTo>
                <a:lnTo>
                  <a:pt x="28956" y="71627"/>
                </a:lnTo>
                <a:lnTo>
                  <a:pt x="30480" y="68579"/>
                </a:lnTo>
                <a:lnTo>
                  <a:pt x="33528" y="65531"/>
                </a:lnTo>
                <a:lnTo>
                  <a:pt x="36576" y="64007"/>
                </a:lnTo>
                <a:lnTo>
                  <a:pt x="39624" y="62483"/>
                </a:lnTo>
                <a:lnTo>
                  <a:pt x="38100" y="44195"/>
                </a:lnTo>
                <a:lnTo>
                  <a:pt x="35052" y="44195"/>
                </a:lnTo>
                <a:lnTo>
                  <a:pt x="33528" y="45719"/>
                </a:lnTo>
                <a:lnTo>
                  <a:pt x="30480" y="47243"/>
                </a:lnTo>
                <a:lnTo>
                  <a:pt x="28956" y="48767"/>
                </a:lnTo>
                <a:lnTo>
                  <a:pt x="25908" y="50291"/>
                </a:lnTo>
                <a:lnTo>
                  <a:pt x="24384" y="53339"/>
                </a:lnTo>
                <a:lnTo>
                  <a:pt x="24384" y="4572"/>
                </a:lnTo>
                <a:lnTo>
                  <a:pt x="22860" y="1524"/>
                </a:lnTo>
                <a:lnTo>
                  <a:pt x="19812" y="0"/>
                </a:lnTo>
                <a:lnTo>
                  <a:pt x="6096" y="0"/>
                </a:lnTo>
                <a:lnTo>
                  <a:pt x="3048" y="1524"/>
                </a:lnTo>
                <a:lnTo>
                  <a:pt x="0" y="1524"/>
                </a:lnTo>
                <a:lnTo>
                  <a:pt x="0" y="134111"/>
                </a:lnTo>
                <a:lnTo>
                  <a:pt x="1524" y="137159"/>
                </a:lnTo>
                <a:lnTo>
                  <a:pt x="4572" y="138683"/>
                </a:lnTo>
                <a:lnTo>
                  <a:pt x="16764" y="138683"/>
                </a:lnTo>
                <a:lnTo>
                  <a:pt x="19812" y="13715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42871" y="1638299"/>
            <a:ext cx="80772" cy="99059"/>
          </a:xfrm>
          <a:custGeom>
            <a:avLst/>
            <a:gdLst/>
            <a:ahLst/>
            <a:cxnLst/>
            <a:rect l="l" t="t" r="r" b="b"/>
            <a:pathLst>
              <a:path w="80772" h="99059">
                <a:moveTo>
                  <a:pt x="60960" y="96011"/>
                </a:moveTo>
                <a:lnTo>
                  <a:pt x="64008" y="97535"/>
                </a:lnTo>
                <a:lnTo>
                  <a:pt x="74675" y="97535"/>
                </a:lnTo>
                <a:lnTo>
                  <a:pt x="77724" y="96011"/>
                </a:lnTo>
                <a:lnTo>
                  <a:pt x="80772" y="96011"/>
                </a:lnTo>
                <a:lnTo>
                  <a:pt x="80772" y="22859"/>
                </a:lnTo>
                <a:lnTo>
                  <a:pt x="79248" y="18287"/>
                </a:lnTo>
                <a:lnTo>
                  <a:pt x="77724" y="13715"/>
                </a:lnTo>
                <a:lnTo>
                  <a:pt x="74675" y="10667"/>
                </a:lnTo>
                <a:lnTo>
                  <a:pt x="71628" y="7619"/>
                </a:lnTo>
                <a:lnTo>
                  <a:pt x="68580" y="4571"/>
                </a:lnTo>
                <a:lnTo>
                  <a:pt x="64008" y="3047"/>
                </a:lnTo>
                <a:lnTo>
                  <a:pt x="59436" y="1524"/>
                </a:lnTo>
                <a:lnTo>
                  <a:pt x="54863" y="0"/>
                </a:lnTo>
                <a:lnTo>
                  <a:pt x="30480" y="0"/>
                </a:lnTo>
                <a:lnTo>
                  <a:pt x="27431" y="1524"/>
                </a:lnTo>
                <a:lnTo>
                  <a:pt x="22860" y="1524"/>
                </a:lnTo>
                <a:lnTo>
                  <a:pt x="19812" y="3047"/>
                </a:lnTo>
                <a:lnTo>
                  <a:pt x="16763" y="3047"/>
                </a:lnTo>
                <a:lnTo>
                  <a:pt x="15240" y="4571"/>
                </a:lnTo>
                <a:lnTo>
                  <a:pt x="12192" y="6095"/>
                </a:lnTo>
                <a:lnTo>
                  <a:pt x="9143" y="7619"/>
                </a:lnTo>
                <a:lnTo>
                  <a:pt x="7619" y="9143"/>
                </a:lnTo>
                <a:lnTo>
                  <a:pt x="6096" y="12191"/>
                </a:lnTo>
                <a:lnTo>
                  <a:pt x="4572" y="15239"/>
                </a:lnTo>
                <a:lnTo>
                  <a:pt x="4572" y="21335"/>
                </a:lnTo>
                <a:lnTo>
                  <a:pt x="6096" y="24383"/>
                </a:lnTo>
                <a:lnTo>
                  <a:pt x="7619" y="27431"/>
                </a:lnTo>
                <a:lnTo>
                  <a:pt x="10668" y="27431"/>
                </a:lnTo>
                <a:lnTo>
                  <a:pt x="13716" y="25907"/>
                </a:lnTo>
                <a:lnTo>
                  <a:pt x="16763" y="24383"/>
                </a:lnTo>
                <a:lnTo>
                  <a:pt x="19812" y="22859"/>
                </a:lnTo>
                <a:lnTo>
                  <a:pt x="22860" y="21335"/>
                </a:lnTo>
                <a:lnTo>
                  <a:pt x="25908" y="21335"/>
                </a:lnTo>
                <a:lnTo>
                  <a:pt x="28956" y="19811"/>
                </a:lnTo>
                <a:lnTo>
                  <a:pt x="32004" y="18287"/>
                </a:lnTo>
                <a:lnTo>
                  <a:pt x="45719" y="18287"/>
                </a:lnTo>
                <a:lnTo>
                  <a:pt x="47243" y="19811"/>
                </a:lnTo>
                <a:lnTo>
                  <a:pt x="50292" y="19811"/>
                </a:lnTo>
                <a:lnTo>
                  <a:pt x="53340" y="22859"/>
                </a:lnTo>
                <a:lnTo>
                  <a:pt x="54863" y="25907"/>
                </a:lnTo>
                <a:lnTo>
                  <a:pt x="56387" y="28955"/>
                </a:lnTo>
                <a:lnTo>
                  <a:pt x="56387" y="39624"/>
                </a:lnTo>
                <a:lnTo>
                  <a:pt x="39624" y="39624"/>
                </a:lnTo>
                <a:lnTo>
                  <a:pt x="33528" y="41147"/>
                </a:lnTo>
                <a:lnTo>
                  <a:pt x="27431" y="42671"/>
                </a:lnTo>
                <a:lnTo>
                  <a:pt x="21336" y="42671"/>
                </a:lnTo>
                <a:lnTo>
                  <a:pt x="16763" y="45719"/>
                </a:lnTo>
                <a:lnTo>
                  <a:pt x="12192" y="47243"/>
                </a:lnTo>
                <a:lnTo>
                  <a:pt x="7619" y="50291"/>
                </a:lnTo>
                <a:lnTo>
                  <a:pt x="4572" y="53339"/>
                </a:lnTo>
                <a:lnTo>
                  <a:pt x="3048" y="56387"/>
                </a:lnTo>
                <a:lnTo>
                  <a:pt x="1524" y="60959"/>
                </a:lnTo>
                <a:lnTo>
                  <a:pt x="0" y="65531"/>
                </a:lnTo>
                <a:lnTo>
                  <a:pt x="0" y="74675"/>
                </a:lnTo>
                <a:lnTo>
                  <a:pt x="1524" y="79247"/>
                </a:lnTo>
                <a:lnTo>
                  <a:pt x="3048" y="82295"/>
                </a:lnTo>
                <a:lnTo>
                  <a:pt x="4572" y="86867"/>
                </a:lnTo>
                <a:lnTo>
                  <a:pt x="6096" y="89915"/>
                </a:lnTo>
                <a:lnTo>
                  <a:pt x="9143" y="91439"/>
                </a:lnTo>
                <a:lnTo>
                  <a:pt x="12192" y="94487"/>
                </a:lnTo>
                <a:lnTo>
                  <a:pt x="15240" y="96011"/>
                </a:lnTo>
                <a:lnTo>
                  <a:pt x="19812" y="97535"/>
                </a:lnTo>
                <a:lnTo>
                  <a:pt x="22860" y="99059"/>
                </a:lnTo>
                <a:lnTo>
                  <a:pt x="27431" y="99059"/>
                </a:lnTo>
                <a:lnTo>
                  <a:pt x="25908" y="76200"/>
                </a:lnTo>
                <a:lnTo>
                  <a:pt x="24384" y="73151"/>
                </a:lnTo>
                <a:lnTo>
                  <a:pt x="24384" y="65531"/>
                </a:lnTo>
                <a:lnTo>
                  <a:pt x="25908" y="62483"/>
                </a:lnTo>
                <a:lnTo>
                  <a:pt x="28956" y="59435"/>
                </a:lnTo>
                <a:lnTo>
                  <a:pt x="32004" y="57911"/>
                </a:lnTo>
                <a:lnTo>
                  <a:pt x="33528" y="57911"/>
                </a:lnTo>
                <a:lnTo>
                  <a:pt x="36575" y="56387"/>
                </a:lnTo>
                <a:lnTo>
                  <a:pt x="56387" y="56387"/>
                </a:lnTo>
                <a:lnTo>
                  <a:pt x="56387" y="71627"/>
                </a:lnTo>
                <a:lnTo>
                  <a:pt x="53340" y="74675"/>
                </a:lnTo>
                <a:lnTo>
                  <a:pt x="50292" y="76200"/>
                </a:lnTo>
                <a:lnTo>
                  <a:pt x="47243" y="79247"/>
                </a:lnTo>
                <a:lnTo>
                  <a:pt x="44196" y="80771"/>
                </a:lnTo>
                <a:lnTo>
                  <a:pt x="41148" y="80771"/>
                </a:lnTo>
                <a:lnTo>
                  <a:pt x="42672" y="97535"/>
                </a:lnTo>
                <a:lnTo>
                  <a:pt x="47243" y="96011"/>
                </a:lnTo>
                <a:lnTo>
                  <a:pt x="51816" y="92963"/>
                </a:lnTo>
                <a:lnTo>
                  <a:pt x="56387" y="89915"/>
                </a:lnTo>
                <a:lnTo>
                  <a:pt x="59436" y="86867"/>
                </a:lnTo>
                <a:lnTo>
                  <a:pt x="59436" y="92963"/>
                </a:lnTo>
                <a:lnTo>
                  <a:pt x="60960" y="960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68779" y="1714499"/>
            <a:ext cx="16763" cy="22859"/>
          </a:xfrm>
          <a:custGeom>
            <a:avLst/>
            <a:gdLst/>
            <a:ahLst/>
            <a:cxnLst/>
            <a:rect l="l" t="t" r="r" b="b"/>
            <a:pathLst>
              <a:path w="16763" h="22859">
                <a:moveTo>
                  <a:pt x="4571" y="4571"/>
                </a:moveTo>
                <a:lnTo>
                  <a:pt x="1523" y="1524"/>
                </a:lnTo>
                <a:lnTo>
                  <a:pt x="0" y="0"/>
                </a:lnTo>
                <a:lnTo>
                  <a:pt x="1523" y="22859"/>
                </a:lnTo>
                <a:lnTo>
                  <a:pt x="12191" y="22859"/>
                </a:lnTo>
                <a:lnTo>
                  <a:pt x="16763" y="21335"/>
                </a:lnTo>
                <a:lnTo>
                  <a:pt x="15239" y="4571"/>
                </a:lnTo>
                <a:lnTo>
                  <a:pt x="4571" y="457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59051" y="1606295"/>
            <a:ext cx="70104" cy="128016"/>
          </a:xfrm>
          <a:custGeom>
            <a:avLst/>
            <a:gdLst/>
            <a:ahLst/>
            <a:cxnLst/>
            <a:rect l="l" t="t" r="r" b="b"/>
            <a:pathLst>
              <a:path w="70104" h="128016">
                <a:moveTo>
                  <a:pt x="7620" y="128016"/>
                </a:moveTo>
                <a:lnTo>
                  <a:pt x="65531" y="128016"/>
                </a:lnTo>
                <a:lnTo>
                  <a:pt x="68580" y="126492"/>
                </a:lnTo>
                <a:lnTo>
                  <a:pt x="70104" y="123444"/>
                </a:lnTo>
                <a:lnTo>
                  <a:pt x="70104" y="111251"/>
                </a:lnTo>
                <a:lnTo>
                  <a:pt x="68580" y="108204"/>
                </a:lnTo>
                <a:lnTo>
                  <a:pt x="65531" y="106680"/>
                </a:lnTo>
                <a:lnTo>
                  <a:pt x="25908" y="106680"/>
                </a:lnTo>
                <a:lnTo>
                  <a:pt x="25908" y="4572"/>
                </a:lnTo>
                <a:lnTo>
                  <a:pt x="24384" y="1524"/>
                </a:lnTo>
                <a:lnTo>
                  <a:pt x="21336" y="1524"/>
                </a:lnTo>
                <a:lnTo>
                  <a:pt x="18287" y="0"/>
                </a:lnTo>
                <a:lnTo>
                  <a:pt x="6096" y="0"/>
                </a:lnTo>
                <a:lnTo>
                  <a:pt x="3047" y="1524"/>
                </a:lnTo>
                <a:lnTo>
                  <a:pt x="0" y="1524"/>
                </a:lnTo>
                <a:lnTo>
                  <a:pt x="0" y="123444"/>
                </a:lnTo>
                <a:lnTo>
                  <a:pt x="1524" y="126492"/>
                </a:lnTo>
                <a:lnTo>
                  <a:pt x="4571" y="128016"/>
                </a:lnTo>
                <a:lnTo>
                  <a:pt x="7620" y="12801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958166" y="1597151"/>
            <a:ext cx="1392" cy="2438"/>
          </a:xfrm>
          <a:custGeom>
            <a:avLst/>
            <a:gdLst/>
            <a:ahLst/>
            <a:cxnLst/>
            <a:rect l="l" t="t" r="r" b="b"/>
            <a:pathLst>
              <a:path w="1392" h="2438">
                <a:moveTo>
                  <a:pt x="935" y="2286"/>
                </a:moveTo>
                <a:lnTo>
                  <a:pt x="1392" y="2438"/>
                </a:lnTo>
                <a:lnTo>
                  <a:pt x="1189" y="2031"/>
                </a:lnTo>
                <a:lnTo>
                  <a:pt x="173" y="0"/>
                </a:lnTo>
                <a:lnTo>
                  <a:pt x="173" y="1524"/>
                </a:lnTo>
                <a:lnTo>
                  <a:pt x="0" y="1974"/>
                </a:lnTo>
                <a:lnTo>
                  <a:pt x="935" y="2286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959863" y="1589531"/>
            <a:ext cx="9143" cy="10668"/>
          </a:xfrm>
          <a:custGeom>
            <a:avLst/>
            <a:gdLst/>
            <a:ahLst/>
            <a:cxnLst/>
            <a:rect l="l" t="t" r="r" b="b"/>
            <a:pathLst>
              <a:path w="9143" h="10668">
                <a:moveTo>
                  <a:pt x="1524" y="10668"/>
                </a:moveTo>
                <a:lnTo>
                  <a:pt x="0" y="10668"/>
                </a:lnTo>
                <a:lnTo>
                  <a:pt x="7619" y="10668"/>
                </a:lnTo>
                <a:lnTo>
                  <a:pt x="9143" y="6096"/>
                </a:lnTo>
                <a:lnTo>
                  <a:pt x="4571" y="1524"/>
                </a:lnTo>
                <a:lnTo>
                  <a:pt x="0" y="0"/>
                </a:lnTo>
                <a:lnTo>
                  <a:pt x="1524" y="10668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6335" y="1589531"/>
            <a:ext cx="41148" cy="155448"/>
          </a:xfrm>
          <a:custGeom>
            <a:avLst/>
            <a:gdLst/>
            <a:ahLst/>
            <a:cxnLst/>
            <a:rect l="l" t="t" r="r" b="b"/>
            <a:pathLst>
              <a:path w="41148" h="155448">
                <a:moveTo>
                  <a:pt x="12192" y="4572"/>
                </a:moveTo>
                <a:lnTo>
                  <a:pt x="6096" y="15239"/>
                </a:lnTo>
                <a:lnTo>
                  <a:pt x="1524" y="25907"/>
                </a:lnTo>
                <a:lnTo>
                  <a:pt x="0" y="70103"/>
                </a:lnTo>
                <a:lnTo>
                  <a:pt x="0" y="80772"/>
                </a:lnTo>
                <a:lnTo>
                  <a:pt x="0" y="71627"/>
                </a:lnTo>
                <a:lnTo>
                  <a:pt x="1524" y="60959"/>
                </a:lnTo>
                <a:lnTo>
                  <a:pt x="4572" y="50292"/>
                </a:lnTo>
                <a:lnTo>
                  <a:pt x="7620" y="39624"/>
                </a:lnTo>
                <a:lnTo>
                  <a:pt x="10668" y="28955"/>
                </a:lnTo>
                <a:lnTo>
                  <a:pt x="15240" y="19811"/>
                </a:lnTo>
                <a:lnTo>
                  <a:pt x="19812" y="9144"/>
                </a:lnTo>
                <a:lnTo>
                  <a:pt x="19812" y="10668"/>
                </a:lnTo>
                <a:lnTo>
                  <a:pt x="22860" y="9144"/>
                </a:lnTo>
                <a:lnTo>
                  <a:pt x="21336" y="9144"/>
                </a:lnTo>
                <a:lnTo>
                  <a:pt x="30480" y="9144"/>
                </a:lnTo>
                <a:lnTo>
                  <a:pt x="31830" y="9594"/>
                </a:lnTo>
                <a:lnTo>
                  <a:pt x="32004" y="9144"/>
                </a:lnTo>
                <a:lnTo>
                  <a:pt x="32004" y="7620"/>
                </a:lnTo>
                <a:lnTo>
                  <a:pt x="33020" y="9651"/>
                </a:lnTo>
                <a:lnTo>
                  <a:pt x="33223" y="10058"/>
                </a:lnTo>
                <a:lnTo>
                  <a:pt x="32765" y="9906"/>
                </a:lnTo>
                <a:lnTo>
                  <a:pt x="31830" y="9594"/>
                </a:lnTo>
                <a:lnTo>
                  <a:pt x="24384" y="28955"/>
                </a:lnTo>
                <a:lnTo>
                  <a:pt x="24384" y="91439"/>
                </a:lnTo>
                <a:lnTo>
                  <a:pt x="24384" y="28955"/>
                </a:lnTo>
                <a:lnTo>
                  <a:pt x="19812" y="48768"/>
                </a:lnTo>
                <a:lnTo>
                  <a:pt x="16764" y="70103"/>
                </a:lnTo>
                <a:lnTo>
                  <a:pt x="15240" y="91439"/>
                </a:lnTo>
                <a:lnTo>
                  <a:pt x="16764" y="114300"/>
                </a:lnTo>
                <a:lnTo>
                  <a:pt x="19812" y="135635"/>
                </a:lnTo>
                <a:lnTo>
                  <a:pt x="24384" y="155448"/>
                </a:lnTo>
                <a:lnTo>
                  <a:pt x="24438" y="92201"/>
                </a:lnTo>
                <a:lnTo>
                  <a:pt x="25908" y="71627"/>
                </a:lnTo>
                <a:lnTo>
                  <a:pt x="28956" y="50292"/>
                </a:lnTo>
                <a:lnTo>
                  <a:pt x="28956" y="51815"/>
                </a:lnTo>
                <a:lnTo>
                  <a:pt x="33528" y="30479"/>
                </a:lnTo>
                <a:lnTo>
                  <a:pt x="33528" y="32003"/>
                </a:lnTo>
                <a:lnTo>
                  <a:pt x="41148" y="10668"/>
                </a:lnTo>
                <a:lnTo>
                  <a:pt x="33528" y="10668"/>
                </a:lnTo>
                <a:lnTo>
                  <a:pt x="35052" y="10668"/>
                </a:lnTo>
                <a:lnTo>
                  <a:pt x="33528" y="0"/>
                </a:lnTo>
                <a:lnTo>
                  <a:pt x="16764" y="0"/>
                </a:lnTo>
                <a:lnTo>
                  <a:pt x="13716" y="1524"/>
                </a:lnTo>
                <a:lnTo>
                  <a:pt x="12192" y="4572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15667" y="1615439"/>
            <a:ext cx="44195" cy="160020"/>
          </a:xfrm>
          <a:custGeom>
            <a:avLst/>
            <a:gdLst/>
            <a:ahLst/>
            <a:cxnLst/>
            <a:rect l="l" t="t" r="r" b="b"/>
            <a:pathLst>
              <a:path w="44195" h="160020">
                <a:moveTo>
                  <a:pt x="42671" y="149351"/>
                </a:moveTo>
                <a:lnTo>
                  <a:pt x="32003" y="149351"/>
                </a:lnTo>
                <a:lnTo>
                  <a:pt x="30064" y="148382"/>
                </a:lnTo>
                <a:lnTo>
                  <a:pt x="25907" y="138684"/>
                </a:lnTo>
                <a:lnTo>
                  <a:pt x="25907" y="140207"/>
                </a:lnTo>
                <a:lnTo>
                  <a:pt x="21335" y="129540"/>
                </a:lnTo>
                <a:lnTo>
                  <a:pt x="15239" y="108203"/>
                </a:lnTo>
                <a:lnTo>
                  <a:pt x="12191" y="97536"/>
                </a:lnTo>
                <a:lnTo>
                  <a:pt x="12191" y="99060"/>
                </a:lnTo>
                <a:lnTo>
                  <a:pt x="10667" y="88392"/>
                </a:lnTo>
                <a:lnTo>
                  <a:pt x="10667" y="44196"/>
                </a:lnTo>
                <a:lnTo>
                  <a:pt x="12191" y="0"/>
                </a:lnTo>
                <a:lnTo>
                  <a:pt x="9143" y="10668"/>
                </a:lnTo>
                <a:lnTo>
                  <a:pt x="6095" y="21336"/>
                </a:lnTo>
                <a:lnTo>
                  <a:pt x="3047" y="33527"/>
                </a:lnTo>
                <a:lnTo>
                  <a:pt x="1523" y="44196"/>
                </a:lnTo>
                <a:lnTo>
                  <a:pt x="1523" y="54864"/>
                </a:lnTo>
                <a:lnTo>
                  <a:pt x="0" y="67055"/>
                </a:lnTo>
                <a:lnTo>
                  <a:pt x="1523" y="77724"/>
                </a:lnTo>
                <a:lnTo>
                  <a:pt x="1523" y="88392"/>
                </a:lnTo>
                <a:lnTo>
                  <a:pt x="3047" y="100584"/>
                </a:lnTo>
                <a:lnTo>
                  <a:pt x="6095" y="111251"/>
                </a:lnTo>
                <a:lnTo>
                  <a:pt x="12191" y="132588"/>
                </a:lnTo>
                <a:lnTo>
                  <a:pt x="16763" y="143255"/>
                </a:lnTo>
                <a:lnTo>
                  <a:pt x="22859" y="153924"/>
                </a:lnTo>
                <a:lnTo>
                  <a:pt x="24383" y="156972"/>
                </a:lnTo>
                <a:lnTo>
                  <a:pt x="27431" y="158496"/>
                </a:lnTo>
                <a:lnTo>
                  <a:pt x="28956" y="147827"/>
                </a:lnTo>
                <a:lnTo>
                  <a:pt x="30479" y="149351"/>
                </a:lnTo>
                <a:lnTo>
                  <a:pt x="32003" y="158496"/>
                </a:lnTo>
                <a:lnTo>
                  <a:pt x="38100" y="160020"/>
                </a:lnTo>
                <a:lnTo>
                  <a:pt x="41147" y="158496"/>
                </a:lnTo>
                <a:lnTo>
                  <a:pt x="44195" y="158496"/>
                </a:lnTo>
                <a:lnTo>
                  <a:pt x="44195" y="128016"/>
                </a:lnTo>
                <a:lnTo>
                  <a:pt x="39623" y="106679"/>
                </a:lnTo>
                <a:lnTo>
                  <a:pt x="39623" y="108203"/>
                </a:lnTo>
                <a:lnTo>
                  <a:pt x="36575" y="86868"/>
                </a:lnTo>
                <a:lnTo>
                  <a:pt x="35106" y="66293"/>
                </a:lnTo>
                <a:lnTo>
                  <a:pt x="35051" y="129540"/>
                </a:lnTo>
                <a:lnTo>
                  <a:pt x="42671" y="14935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959863" y="1741931"/>
            <a:ext cx="9143" cy="32003"/>
          </a:xfrm>
          <a:custGeom>
            <a:avLst/>
            <a:gdLst/>
            <a:ahLst/>
            <a:cxnLst/>
            <a:rect l="l" t="t" r="r" b="b"/>
            <a:pathLst>
              <a:path w="9143" h="32003">
                <a:moveTo>
                  <a:pt x="7619" y="19811"/>
                </a:moveTo>
                <a:lnTo>
                  <a:pt x="0" y="0"/>
                </a:lnTo>
                <a:lnTo>
                  <a:pt x="0" y="32003"/>
                </a:lnTo>
                <a:lnTo>
                  <a:pt x="3048" y="32003"/>
                </a:lnTo>
                <a:lnTo>
                  <a:pt x="6095" y="30479"/>
                </a:lnTo>
                <a:lnTo>
                  <a:pt x="9143" y="25907"/>
                </a:lnTo>
                <a:lnTo>
                  <a:pt x="7619" y="198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943099" y="1763267"/>
            <a:ext cx="4571" cy="10668"/>
          </a:xfrm>
          <a:custGeom>
            <a:avLst/>
            <a:gdLst/>
            <a:ahLst/>
            <a:cxnLst/>
            <a:rect l="l" t="t" r="r" b="b"/>
            <a:pathLst>
              <a:path w="4571" h="10668">
                <a:moveTo>
                  <a:pt x="1524" y="0"/>
                </a:moveTo>
                <a:lnTo>
                  <a:pt x="0" y="10668"/>
                </a:lnTo>
                <a:lnTo>
                  <a:pt x="4571" y="10668"/>
                </a:lnTo>
                <a:lnTo>
                  <a:pt x="3047" y="1524"/>
                </a:lnTo>
                <a:lnTo>
                  <a:pt x="1524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80031" y="1732787"/>
            <a:ext cx="1172" cy="3048"/>
          </a:xfrm>
          <a:custGeom>
            <a:avLst/>
            <a:gdLst/>
            <a:ahLst/>
            <a:cxnLst/>
            <a:rect l="l" t="t" r="r" b="b"/>
            <a:pathLst>
              <a:path w="1172" h="3048">
                <a:moveTo>
                  <a:pt x="0" y="0"/>
                </a:moveTo>
                <a:lnTo>
                  <a:pt x="0" y="3048"/>
                </a:lnTo>
                <a:lnTo>
                  <a:pt x="1172" y="703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60219" y="1730501"/>
            <a:ext cx="1524" cy="761"/>
          </a:xfrm>
          <a:custGeom>
            <a:avLst/>
            <a:gdLst/>
            <a:ahLst/>
            <a:cxnLst/>
            <a:rect l="l" t="t" r="r" b="b"/>
            <a:pathLst>
              <a:path w="1524" h="761">
                <a:moveTo>
                  <a:pt x="1524" y="761"/>
                </a:moveTo>
                <a:lnTo>
                  <a:pt x="0" y="0"/>
                </a:lnTo>
                <a:lnTo>
                  <a:pt x="0" y="761"/>
                </a:lnTo>
                <a:lnTo>
                  <a:pt x="1524" y="76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580387" y="1610867"/>
            <a:ext cx="1523" cy="1524"/>
          </a:xfrm>
          <a:custGeom>
            <a:avLst/>
            <a:gdLst/>
            <a:ahLst/>
            <a:cxnLst/>
            <a:rect l="l" t="t" r="r" b="b"/>
            <a:pathLst>
              <a:path w="1523" h="1524">
                <a:moveTo>
                  <a:pt x="1523" y="1524"/>
                </a:moveTo>
                <a:lnTo>
                  <a:pt x="0" y="0"/>
                </a:lnTo>
                <a:lnTo>
                  <a:pt x="0" y="761"/>
                </a:lnTo>
                <a:lnTo>
                  <a:pt x="1523" y="1524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580387" y="1712975"/>
            <a:ext cx="43434" cy="6095"/>
          </a:xfrm>
          <a:custGeom>
            <a:avLst/>
            <a:gdLst/>
            <a:ahLst/>
            <a:cxnLst/>
            <a:rect l="l" t="t" r="r" b="b"/>
            <a:pathLst>
              <a:path w="43434" h="6095">
                <a:moveTo>
                  <a:pt x="9143" y="0"/>
                </a:moveTo>
                <a:lnTo>
                  <a:pt x="0" y="6095"/>
                </a:lnTo>
                <a:lnTo>
                  <a:pt x="43434" y="6095"/>
                </a:lnTo>
                <a:lnTo>
                  <a:pt x="9143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589531" y="1708403"/>
            <a:ext cx="36575" cy="9144"/>
          </a:xfrm>
          <a:custGeom>
            <a:avLst/>
            <a:gdLst/>
            <a:ahLst/>
            <a:cxnLst/>
            <a:rect l="l" t="t" r="r" b="b"/>
            <a:pathLst>
              <a:path w="36575" h="9144">
                <a:moveTo>
                  <a:pt x="33527" y="9144"/>
                </a:moveTo>
                <a:lnTo>
                  <a:pt x="36575" y="0"/>
                </a:lnTo>
                <a:lnTo>
                  <a:pt x="0" y="0"/>
                </a:lnTo>
                <a:lnTo>
                  <a:pt x="33527" y="9144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566671" y="1729739"/>
            <a:ext cx="57149" cy="1524"/>
          </a:xfrm>
          <a:custGeom>
            <a:avLst/>
            <a:gdLst/>
            <a:ahLst/>
            <a:cxnLst/>
            <a:rect l="l" t="t" r="r" b="b"/>
            <a:pathLst>
              <a:path w="57149" h="1524">
                <a:moveTo>
                  <a:pt x="57149" y="0"/>
                </a:moveTo>
                <a:lnTo>
                  <a:pt x="0" y="0"/>
                </a:lnTo>
                <a:lnTo>
                  <a:pt x="56387" y="1524"/>
                </a:lnTo>
                <a:lnTo>
                  <a:pt x="57149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562099" y="1601723"/>
            <a:ext cx="64008" cy="138683"/>
          </a:xfrm>
          <a:custGeom>
            <a:avLst/>
            <a:gdLst/>
            <a:ahLst/>
            <a:cxnLst/>
            <a:rect l="l" t="t" r="r" b="b"/>
            <a:pathLst>
              <a:path w="64008" h="138683">
                <a:moveTo>
                  <a:pt x="3048" y="0"/>
                </a:moveTo>
                <a:lnTo>
                  <a:pt x="0" y="10667"/>
                </a:lnTo>
                <a:lnTo>
                  <a:pt x="1524" y="9143"/>
                </a:lnTo>
                <a:lnTo>
                  <a:pt x="3048" y="9143"/>
                </a:lnTo>
                <a:lnTo>
                  <a:pt x="1524" y="9143"/>
                </a:lnTo>
                <a:lnTo>
                  <a:pt x="0" y="10667"/>
                </a:lnTo>
                <a:lnTo>
                  <a:pt x="0" y="137159"/>
                </a:lnTo>
                <a:lnTo>
                  <a:pt x="3048" y="138683"/>
                </a:lnTo>
                <a:lnTo>
                  <a:pt x="1524" y="128015"/>
                </a:lnTo>
                <a:lnTo>
                  <a:pt x="3048" y="129539"/>
                </a:lnTo>
                <a:lnTo>
                  <a:pt x="64008" y="138683"/>
                </a:lnTo>
                <a:lnTo>
                  <a:pt x="62484" y="128015"/>
                </a:lnTo>
                <a:lnTo>
                  <a:pt x="62484" y="126491"/>
                </a:lnTo>
                <a:lnTo>
                  <a:pt x="61721" y="128016"/>
                </a:lnTo>
                <a:lnTo>
                  <a:pt x="60960" y="129539"/>
                </a:lnTo>
                <a:lnTo>
                  <a:pt x="4572" y="128015"/>
                </a:lnTo>
                <a:lnTo>
                  <a:pt x="2286" y="128015"/>
                </a:lnTo>
                <a:lnTo>
                  <a:pt x="1524" y="126491"/>
                </a:lnTo>
                <a:lnTo>
                  <a:pt x="1524" y="10159"/>
                </a:lnTo>
                <a:lnTo>
                  <a:pt x="4572" y="9143"/>
                </a:lnTo>
                <a:lnTo>
                  <a:pt x="15240" y="9143"/>
                </a:lnTo>
                <a:lnTo>
                  <a:pt x="18288" y="10667"/>
                </a:lnTo>
                <a:lnTo>
                  <a:pt x="16764" y="9143"/>
                </a:lnTo>
                <a:lnTo>
                  <a:pt x="18288" y="9143"/>
                </a:lnTo>
                <a:lnTo>
                  <a:pt x="19812" y="10667"/>
                </a:lnTo>
                <a:lnTo>
                  <a:pt x="18288" y="9905"/>
                </a:lnTo>
                <a:lnTo>
                  <a:pt x="22860" y="106679"/>
                </a:lnTo>
                <a:lnTo>
                  <a:pt x="27432" y="106679"/>
                </a:lnTo>
                <a:lnTo>
                  <a:pt x="27432" y="7619"/>
                </a:lnTo>
                <a:lnTo>
                  <a:pt x="25908" y="4571"/>
                </a:lnTo>
                <a:lnTo>
                  <a:pt x="21336" y="1523"/>
                </a:lnTo>
                <a:lnTo>
                  <a:pt x="16764" y="0"/>
                </a:lnTo>
                <a:lnTo>
                  <a:pt x="3048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707388" y="1730755"/>
            <a:ext cx="1015" cy="508"/>
          </a:xfrm>
          <a:custGeom>
            <a:avLst/>
            <a:gdLst/>
            <a:ahLst/>
            <a:cxnLst/>
            <a:rect l="l" t="t" r="r" b="b"/>
            <a:pathLst>
              <a:path w="1015" h="508">
                <a:moveTo>
                  <a:pt x="1015" y="508"/>
                </a:moveTo>
                <a:lnTo>
                  <a:pt x="0" y="0"/>
                </a:lnTo>
                <a:lnTo>
                  <a:pt x="253" y="508"/>
                </a:lnTo>
                <a:lnTo>
                  <a:pt x="1015" y="508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719071" y="1729739"/>
            <a:ext cx="1524" cy="3048"/>
          </a:xfrm>
          <a:custGeom>
            <a:avLst/>
            <a:gdLst/>
            <a:ahLst/>
            <a:cxnLst/>
            <a:rect l="l" t="t" r="r" b="b"/>
            <a:pathLst>
              <a:path w="1524" h="3048">
                <a:moveTo>
                  <a:pt x="1524" y="0"/>
                </a:moveTo>
                <a:lnTo>
                  <a:pt x="0" y="1524"/>
                </a:lnTo>
                <a:lnTo>
                  <a:pt x="0" y="3048"/>
                </a:lnTo>
                <a:lnTo>
                  <a:pt x="1524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9071" y="1665731"/>
            <a:ext cx="1524" cy="64007"/>
          </a:xfrm>
          <a:custGeom>
            <a:avLst/>
            <a:gdLst/>
            <a:ahLst/>
            <a:cxnLst/>
            <a:rect l="l" t="t" r="r" b="b"/>
            <a:pathLst>
              <a:path w="1524" h="64007">
                <a:moveTo>
                  <a:pt x="0" y="7620"/>
                </a:moveTo>
                <a:lnTo>
                  <a:pt x="1524" y="64007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17547" y="1642871"/>
            <a:ext cx="4572" cy="21336"/>
          </a:xfrm>
          <a:custGeom>
            <a:avLst/>
            <a:gdLst/>
            <a:ahLst/>
            <a:cxnLst/>
            <a:rect l="l" t="t" r="r" b="b"/>
            <a:pathLst>
              <a:path w="4572" h="21336">
                <a:moveTo>
                  <a:pt x="0" y="0"/>
                </a:moveTo>
                <a:lnTo>
                  <a:pt x="1524" y="21336"/>
                </a:lnTo>
                <a:lnTo>
                  <a:pt x="4572" y="6096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638299" y="1674875"/>
            <a:ext cx="61032" cy="67055"/>
          </a:xfrm>
          <a:custGeom>
            <a:avLst/>
            <a:gdLst/>
            <a:ahLst/>
            <a:cxnLst/>
            <a:rect l="l" t="t" r="r" b="b"/>
            <a:pathLst>
              <a:path w="61032" h="67055">
                <a:moveTo>
                  <a:pt x="3047" y="48767"/>
                </a:moveTo>
                <a:lnTo>
                  <a:pt x="6095" y="53339"/>
                </a:lnTo>
                <a:lnTo>
                  <a:pt x="10668" y="59435"/>
                </a:lnTo>
                <a:lnTo>
                  <a:pt x="16763" y="62483"/>
                </a:lnTo>
                <a:lnTo>
                  <a:pt x="22859" y="65531"/>
                </a:lnTo>
                <a:lnTo>
                  <a:pt x="28956" y="67055"/>
                </a:lnTo>
                <a:lnTo>
                  <a:pt x="45719" y="67055"/>
                </a:lnTo>
                <a:lnTo>
                  <a:pt x="54863" y="64007"/>
                </a:lnTo>
                <a:lnTo>
                  <a:pt x="61032" y="60306"/>
                </a:lnTo>
                <a:lnTo>
                  <a:pt x="59435" y="57911"/>
                </a:lnTo>
                <a:lnTo>
                  <a:pt x="56387" y="51815"/>
                </a:lnTo>
                <a:lnTo>
                  <a:pt x="50291" y="54863"/>
                </a:lnTo>
                <a:lnTo>
                  <a:pt x="44195" y="57911"/>
                </a:lnTo>
                <a:lnTo>
                  <a:pt x="44195" y="56387"/>
                </a:lnTo>
                <a:lnTo>
                  <a:pt x="36575" y="57911"/>
                </a:lnTo>
                <a:lnTo>
                  <a:pt x="30480" y="57911"/>
                </a:lnTo>
                <a:lnTo>
                  <a:pt x="24383" y="56387"/>
                </a:lnTo>
                <a:lnTo>
                  <a:pt x="25907" y="56387"/>
                </a:lnTo>
                <a:lnTo>
                  <a:pt x="19812" y="53339"/>
                </a:lnTo>
                <a:lnTo>
                  <a:pt x="21335" y="54863"/>
                </a:lnTo>
                <a:lnTo>
                  <a:pt x="16763" y="51815"/>
                </a:lnTo>
                <a:lnTo>
                  <a:pt x="13715" y="47243"/>
                </a:lnTo>
                <a:lnTo>
                  <a:pt x="13715" y="48767"/>
                </a:lnTo>
                <a:lnTo>
                  <a:pt x="10668" y="44195"/>
                </a:lnTo>
                <a:lnTo>
                  <a:pt x="12191" y="44195"/>
                </a:lnTo>
                <a:lnTo>
                  <a:pt x="10668" y="39624"/>
                </a:lnTo>
                <a:lnTo>
                  <a:pt x="9143" y="33527"/>
                </a:lnTo>
                <a:lnTo>
                  <a:pt x="10668" y="27431"/>
                </a:lnTo>
                <a:lnTo>
                  <a:pt x="12191" y="21335"/>
                </a:lnTo>
                <a:lnTo>
                  <a:pt x="12191" y="22859"/>
                </a:lnTo>
                <a:lnTo>
                  <a:pt x="15239" y="18287"/>
                </a:lnTo>
                <a:lnTo>
                  <a:pt x="19812" y="15239"/>
                </a:lnTo>
                <a:lnTo>
                  <a:pt x="18287" y="15239"/>
                </a:lnTo>
                <a:lnTo>
                  <a:pt x="25907" y="12191"/>
                </a:lnTo>
                <a:lnTo>
                  <a:pt x="24383" y="12191"/>
                </a:lnTo>
                <a:lnTo>
                  <a:pt x="33527" y="10667"/>
                </a:lnTo>
                <a:lnTo>
                  <a:pt x="32003" y="10667"/>
                </a:lnTo>
                <a:lnTo>
                  <a:pt x="42671" y="9143"/>
                </a:lnTo>
                <a:lnTo>
                  <a:pt x="41147" y="9143"/>
                </a:lnTo>
                <a:lnTo>
                  <a:pt x="41147" y="0"/>
                </a:lnTo>
                <a:lnTo>
                  <a:pt x="30480" y="1524"/>
                </a:lnTo>
                <a:lnTo>
                  <a:pt x="21335" y="3048"/>
                </a:lnTo>
                <a:lnTo>
                  <a:pt x="13715" y="7619"/>
                </a:lnTo>
                <a:lnTo>
                  <a:pt x="7619" y="12191"/>
                </a:lnTo>
                <a:lnTo>
                  <a:pt x="3047" y="18287"/>
                </a:lnTo>
                <a:lnTo>
                  <a:pt x="1524" y="25907"/>
                </a:lnTo>
                <a:lnTo>
                  <a:pt x="0" y="33527"/>
                </a:lnTo>
                <a:lnTo>
                  <a:pt x="0" y="41148"/>
                </a:lnTo>
                <a:lnTo>
                  <a:pt x="3047" y="48767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799843" y="1711451"/>
            <a:ext cx="6095" cy="9143"/>
          </a:xfrm>
          <a:custGeom>
            <a:avLst/>
            <a:gdLst/>
            <a:ahLst/>
            <a:cxnLst/>
            <a:rect l="l" t="t" r="r" b="b"/>
            <a:pathLst>
              <a:path w="6095" h="9143">
                <a:moveTo>
                  <a:pt x="6095" y="9143"/>
                </a:moveTo>
                <a:lnTo>
                  <a:pt x="0" y="0"/>
                </a:lnTo>
                <a:lnTo>
                  <a:pt x="0" y="9143"/>
                </a:lnTo>
                <a:lnTo>
                  <a:pt x="6095" y="9143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802891" y="1664207"/>
            <a:ext cx="4572" cy="1524"/>
          </a:xfrm>
          <a:custGeom>
            <a:avLst/>
            <a:gdLst/>
            <a:ahLst/>
            <a:cxnLst/>
            <a:rect l="l" t="t" r="r" b="b"/>
            <a:pathLst>
              <a:path w="4572" h="1524">
                <a:moveTo>
                  <a:pt x="4572" y="1524"/>
                </a:moveTo>
                <a:lnTo>
                  <a:pt x="1524" y="0"/>
                </a:lnTo>
                <a:lnTo>
                  <a:pt x="0" y="0"/>
                </a:lnTo>
                <a:lnTo>
                  <a:pt x="4572" y="1524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808073" y="1703831"/>
            <a:ext cx="2438" cy="3657"/>
          </a:xfrm>
          <a:custGeom>
            <a:avLst/>
            <a:gdLst/>
            <a:ahLst/>
            <a:cxnLst/>
            <a:rect l="l" t="t" r="r" b="b"/>
            <a:pathLst>
              <a:path w="2438" h="3657">
                <a:moveTo>
                  <a:pt x="914" y="3048"/>
                </a:moveTo>
                <a:lnTo>
                  <a:pt x="2438" y="0"/>
                </a:lnTo>
                <a:lnTo>
                  <a:pt x="0" y="3657"/>
                </a:lnTo>
                <a:lnTo>
                  <a:pt x="914" y="3048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793747" y="1653539"/>
            <a:ext cx="7620" cy="10668"/>
          </a:xfrm>
          <a:custGeom>
            <a:avLst/>
            <a:gdLst/>
            <a:ahLst/>
            <a:cxnLst/>
            <a:rect l="l" t="t" r="r" b="b"/>
            <a:pathLst>
              <a:path w="7620" h="10668">
                <a:moveTo>
                  <a:pt x="3048" y="10668"/>
                </a:moveTo>
                <a:lnTo>
                  <a:pt x="7620" y="0"/>
                </a:lnTo>
                <a:lnTo>
                  <a:pt x="0" y="1524"/>
                </a:lnTo>
                <a:lnTo>
                  <a:pt x="3048" y="10668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673351" y="1702307"/>
            <a:ext cx="1524" cy="3048"/>
          </a:xfrm>
          <a:custGeom>
            <a:avLst/>
            <a:gdLst/>
            <a:ahLst/>
            <a:cxnLst/>
            <a:rect l="l" t="t" r="r" b="b"/>
            <a:pathLst>
              <a:path w="1524" h="3048">
                <a:moveTo>
                  <a:pt x="1524" y="0"/>
                </a:moveTo>
                <a:lnTo>
                  <a:pt x="0" y="1524"/>
                </a:lnTo>
                <a:lnTo>
                  <a:pt x="0" y="3048"/>
                </a:lnTo>
                <a:lnTo>
                  <a:pt x="1524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673351" y="1712975"/>
            <a:ext cx="7619" cy="12191"/>
          </a:xfrm>
          <a:custGeom>
            <a:avLst/>
            <a:gdLst/>
            <a:ahLst/>
            <a:cxnLst/>
            <a:rect l="l" t="t" r="r" b="b"/>
            <a:pathLst>
              <a:path w="7619" h="12191">
                <a:moveTo>
                  <a:pt x="7619" y="12191"/>
                </a:moveTo>
                <a:lnTo>
                  <a:pt x="0" y="0"/>
                </a:lnTo>
                <a:lnTo>
                  <a:pt x="0" y="10667"/>
                </a:lnTo>
                <a:lnTo>
                  <a:pt x="7619" y="1219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693163" y="1709927"/>
            <a:ext cx="4571" cy="10667"/>
          </a:xfrm>
          <a:custGeom>
            <a:avLst/>
            <a:gdLst/>
            <a:ahLst/>
            <a:cxnLst/>
            <a:rect l="l" t="t" r="r" b="b"/>
            <a:pathLst>
              <a:path w="4571" h="10667">
                <a:moveTo>
                  <a:pt x="4571" y="7619"/>
                </a:moveTo>
                <a:lnTo>
                  <a:pt x="1524" y="0"/>
                </a:lnTo>
                <a:lnTo>
                  <a:pt x="0" y="10667"/>
                </a:lnTo>
                <a:lnTo>
                  <a:pt x="4571" y="7619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662683" y="1690115"/>
            <a:ext cx="41148" cy="35051"/>
          </a:xfrm>
          <a:custGeom>
            <a:avLst/>
            <a:gdLst/>
            <a:ahLst/>
            <a:cxnLst/>
            <a:rect l="l" t="t" r="r" b="b"/>
            <a:pathLst>
              <a:path w="41148" h="35051">
                <a:moveTo>
                  <a:pt x="0" y="13716"/>
                </a:moveTo>
                <a:lnTo>
                  <a:pt x="0" y="18288"/>
                </a:lnTo>
                <a:lnTo>
                  <a:pt x="1524" y="24384"/>
                </a:lnTo>
                <a:lnTo>
                  <a:pt x="4572" y="30479"/>
                </a:lnTo>
                <a:lnTo>
                  <a:pt x="10668" y="33527"/>
                </a:lnTo>
                <a:lnTo>
                  <a:pt x="10668" y="22860"/>
                </a:lnTo>
                <a:lnTo>
                  <a:pt x="12192" y="24384"/>
                </a:lnTo>
                <a:lnTo>
                  <a:pt x="13716" y="24384"/>
                </a:lnTo>
                <a:lnTo>
                  <a:pt x="12192" y="24384"/>
                </a:lnTo>
                <a:lnTo>
                  <a:pt x="10668" y="22860"/>
                </a:lnTo>
                <a:lnTo>
                  <a:pt x="18287" y="35051"/>
                </a:lnTo>
                <a:lnTo>
                  <a:pt x="24384" y="33527"/>
                </a:lnTo>
                <a:lnTo>
                  <a:pt x="22860" y="24384"/>
                </a:lnTo>
                <a:lnTo>
                  <a:pt x="24384" y="33527"/>
                </a:lnTo>
                <a:lnTo>
                  <a:pt x="30480" y="30479"/>
                </a:lnTo>
                <a:lnTo>
                  <a:pt x="32004" y="19812"/>
                </a:lnTo>
                <a:lnTo>
                  <a:pt x="35051" y="27431"/>
                </a:lnTo>
                <a:lnTo>
                  <a:pt x="41148" y="21336"/>
                </a:lnTo>
                <a:lnTo>
                  <a:pt x="41148" y="0"/>
                </a:lnTo>
                <a:lnTo>
                  <a:pt x="36575" y="9144"/>
                </a:lnTo>
                <a:lnTo>
                  <a:pt x="33528" y="15240"/>
                </a:lnTo>
                <a:lnTo>
                  <a:pt x="32004" y="16763"/>
                </a:lnTo>
                <a:lnTo>
                  <a:pt x="28956" y="19812"/>
                </a:lnTo>
                <a:lnTo>
                  <a:pt x="24384" y="22860"/>
                </a:lnTo>
                <a:lnTo>
                  <a:pt x="25907" y="22860"/>
                </a:lnTo>
                <a:lnTo>
                  <a:pt x="21336" y="24384"/>
                </a:lnTo>
                <a:lnTo>
                  <a:pt x="15240" y="24384"/>
                </a:lnTo>
                <a:lnTo>
                  <a:pt x="11321" y="23077"/>
                </a:lnTo>
                <a:lnTo>
                  <a:pt x="9143" y="19812"/>
                </a:lnTo>
                <a:lnTo>
                  <a:pt x="9143" y="15240"/>
                </a:lnTo>
                <a:lnTo>
                  <a:pt x="10668" y="13716"/>
                </a:lnTo>
                <a:lnTo>
                  <a:pt x="12192" y="10668"/>
                </a:lnTo>
                <a:lnTo>
                  <a:pt x="12192" y="12192"/>
                </a:lnTo>
                <a:lnTo>
                  <a:pt x="15240" y="10668"/>
                </a:lnTo>
                <a:lnTo>
                  <a:pt x="13716" y="10668"/>
                </a:lnTo>
                <a:lnTo>
                  <a:pt x="18287" y="9144"/>
                </a:lnTo>
                <a:lnTo>
                  <a:pt x="32004" y="9143"/>
                </a:lnTo>
                <a:lnTo>
                  <a:pt x="32004" y="4572"/>
                </a:lnTo>
                <a:lnTo>
                  <a:pt x="27431" y="0"/>
                </a:lnTo>
                <a:lnTo>
                  <a:pt x="15240" y="0"/>
                </a:lnTo>
                <a:lnTo>
                  <a:pt x="10668" y="1524"/>
                </a:lnTo>
                <a:lnTo>
                  <a:pt x="7619" y="3048"/>
                </a:lnTo>
                <a:lnTo>
                  <a:pt x="4572" y="6096"/>
                </a:lnTo>
                <a:lnTo>
                  <a:pt x="1524" y="9144"/>
                </a:lnTo>
                <a:lnTo>
                  <a:pt x="0" y="13716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690115" y="1690115"/>
            <a:ext cx="13716" cy="16763"/>
          </a:xfrm>
          <a:custGeom>
            <a:avLst/>
            <a:gdLst/>
            <a:ahLst/>
            <a:cxnLst/>
            <a:rect l="l" t="t" r="r" b="b"/>
            <a:pathLst>
              <a:path w="13716" h="16763">
                <a:moveTo>
                  <a:pt x="4572" y="16763"/>
                </a:moveTo>
                <a:lnTo>
                  <a:pt x="6096" y="15240"/>
                </a:lnTo>
                <a:lnTo>
                  <a:pt x="9143" y="9144"/>
                </a:lnTo>
                <a:lnTo>
                  <a:pt x="13716" y="0"/>
                </a:lnTo>
                <a:lnTo>
                  <a:pt x="0" y="0"/>
                </a:lnTo>
                <a:lnTo>
                  <a:pt x="4572" y="4572"/>
                </a:lnTo>
                <a:lnTo>
                  <a:pt x="4572" y="16763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671827" y="1703831"/>
            <a:ext cx="1524" cy="7620"/>
          </a:xfrm>
          <a:custGeom>
            <a:avLst/>
            <a:gdLst/>
            <a:ahLst/>
            <a:cxnLst/>
            <a:rect l="l" t="t" r="r" b="b"/>
            <a:pathLst>
              <a:path w="1524" h="7620">
                <a:moveTo>
                  <a:pt x="0" y="4572"/>
                </a:moveTo>
                <a:lnTo>
                  <a:pt x="0" y="3048"/>
                </a:lnTo>
                <a:lnTo>
                  <a:pt x="1524" y="0"/>
                </a:lnTo>
                <a:lnTo>
                  <a:pt x="0" y="1524"/>
                </a:lnTo>
                <a:lnTo>
                  <a:pt x="0" y="6096"/>
                </a:lnTo>
                <a:lnTo>
                  <a:pt x="1524" y="7620"/>
                </a:lnTo>
                <a:lnTo>
                  <a:pt x="0" y="3048"/>
                </a:lnTo>
                <a:lnTo>
                  <a:pt x="0" y="4572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775459" y="1659635"/>
            <a:ext cx="12192" cy="56388"/>
          </a:xfrm>
          <a:custGeom>
            <a:avLst/>
            <a:gdLst/>
            <a:ahLst/>
            <a:cxnLst/>
            <a:rect l="l" t="t" r="r" b="b"/>
            <a:pathLst>
              <a:path w="12192" h="56388">
                <a:moveTo>
                  <a:pt x="9143" y="13716"/>
                </a:moveTo>
                <a:lnTo>
                  <a:pt x="9143" y="0"/>
                </a:lnTo>
                <a:lnTo>
                  <a:pt x="6096" y="3048"/>
                </a:lnTo>
                <a:lnTo>
                  <a:pt x="4572" y="6096"/>
                </a:lnTo>
                <a:lnTo>
                  <a:pt x="0" y="12192"/>
                </a:lnTo>
                <a:lnTo>
                  <a:pt x="0" y="44196"/>
                </a:lnTo>
                <a:lnTo>
                  <a:pt x="6096" y="51816"/>
                </a:lnTo>
                <a:lnTo>
                  <a:pt x="12192" y="56388"/>
                </a:lnTo>
                <a:lnTo>
                  <a:pt x="7620" y="39624"/>
                </a:lnTo>
                <a:lnTo>
                  <a:pt x="7620" y="16764"/>
                </a:lnTo>
                <a:lnTo>
                  <a:pt x="9143" y="13716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783079" y="1653539"/>
            <a:ext cx="32003" cy="67055"/>
          </a:xfrm>
          <a:custGeom>
            <a:avLst/>
            <a:gdLst/>
            <a:ahLst/>
            <a:cxnLst/>
            <a:rect l="l" t="t" r="r" b="b"/>
            <a:pathLst>
              <a:path w="32003" h="67055">
                <a:moveTo>
                  <a:pt x="10667" y="67055"/>
                </a:moveTo>
                <a:lnTo>
                  <a:pt x="16763" y="67055"/>
                </a:lnTo>
                <a:lnTo>
                  <a:pt x="16763" y="57912"/>
                </a:lnTo>
                <a:lnTo>
                  <a:pt x="22859" y="67055"/>
                </a:lnTo>
                <a:lnTo>
                  <a:pt x="21335" y="57912"/>
                </a:lnTo>
                <a:lnTo>
                  <a:pt x="22859" y="67055"/>
                </a:lnTo>
                <a:lnTo>
                  <a:pt x="27431" y="64007"/>
                </a:lnTo>
                <a:lnTo>
                  <a:pt x="24383" y="54864"/>
                </a:lnTo>
                <a:lnTo>
                  <a:pt x="22859" y="56388"/>
                </a:lnTo>
                <a:lnTo>
                  <a:pt x="19811" y="57912"/>
                </a:lnTo>
                <a:lnTo>
                  <a:pt x="18287" y="57912"/>
                </a:lnTo>
                <a:lnTo>
                  <a:pt x="12191" y="56388"/>
                </a:lnTo>
                <a:lnTo>
                  <a:pt x="13715" y="57912"/>
                </a:lnTo>
                <a:lnTo>
                  <a:pt x="9143" y="54864"/>
                </a:lnTo>
                <a:lnTo>
                  <a:pt x="10667" y="54864"/>
                </a:lnTo>
                <a:lnTo>
                  <a:pt x="4571" y="51816"/>
                </a:lnTo>
                <a:lnTo>
                  <a:pt x="6095" y="51816"/>
                </a:lnTo>
                <a:lnTo>
                  <a:pt x="1524" y="47243"/>
                </a:lnTo>
                <a:lnTo>
                  <a:pt x="1523" y="48768"/>
                </a:lnTo>
                <a:lnTo>
                  <a:pt x="1523" y="20574"/>
                </a:lnTo>
                <a:lnTo>
                  <a:pt x="3047" y="18288"/>
                </a:lnTo>
                <a:lnTo>
                  <a:pt x="3047" y="19812"/>
                </a:lnTo>
                <a:lnTo>
                  <a:pt x="6095" y="16764"/>
                </a:lnTo>
                <a:lnTo>
                  <a:pt x="9143" y="13716"/>
                </a:lnTo>
                <a:lnTo>
                  <a:pt x="7619" y="13716"/>
                </a:lnTo>
                <a:lnTo>
                  <a:pt x="10667" y="12192"/>
                </a:lnTo>
                <a:lnTo>
                  <a:pt x="15239" y="10668"/>
                </a:lnTo>
                <a:lnTo>
                  <a:pt x="21335" y="10668"/>
                </a:lnTo>
                <a:lnTo>
                  <a:pt x="24383" y="12192"/>
                </a:lnTo>
                <a:lnTo>
                  <a:pt x="25907" y="13716"/>
                </a:lnTo>
                <a:lnTo>
                  <a:pt x="24383" y="13716"/>
                </a:lnTo>
                <a:lnTo>
                  <a:pt x="27431" y="16764"/>
                </a:lnTo>
                <a:lnTo>
                  <a:pt x="28955" y="19812"/>
                </a:lnTo>
                <a:lnTo>
                  <a:pt x="28955" y="24384"/>
                </a:lnTo>
                <a:lnTo>
                  <a:pt x="30371" y="34290"/>
                </a:lnTo>
                <a:lnTo>
                  <a:pt x="30479" y="33527"/>
                </a:lnTo>
                <a:lnTo>
                  <a:pt x="32003" y="7620"/>
                </a:lnTo>
                <a:lnTo>
                  <a:pt x="28955" y="4572"/>
                </a:lnTo>
                <a:lnTo>
                  <a:pt x="24383" y="1524"/>
                </a:lnTo>
                <a:lnTo>
                  <a:pt x="22859" y="10668"/>
                </a:lnTo>
                <a:lnTo>
                  <a:pt x="24383" y="1524"/>
                </a:lnTo>
                <a:lnTo>
                  <a:pt x="18287" y="0"/>
                </a:lnTo>
                <a:lnTo>
                  <a:pt x="13715" y="10668"/>
                </a:lnTo>
                <a:lnTo>
                  <a:pt x="10667" y="1524"/>
                </a:lnTo>
                <a:lnTo>
                  <a:pt x="6095" y="4572"/>
                </a:lnTo>
                <a:lnTo>
                  <a:pt x="1523" y="6096"/>
                </a:lnTo>
                <a:lnTo>
                  <a:pt x="1523" y="19812"/>
                </a:lnTo>
                <a:lnTo>
                  <a:pt x="0" y="22860"/>
                </a:lnTo>
                <a:lnTo>
                  <a:pt x="0" y="45720"/>
                </a:lnTo>
                <a:lnTo>
                  <a:pt x="4571" y="62484"/>
                </a:lnTo>
                <a:lnTo>
                  <a:pt x="10667" y="67055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804415" y="1661159"/>
            <a:ext cx="18287" cy="56387"/>
          </a:xfrm>
          <a:custGeom>
            <a:avLst/>
            <a:gdLst/>
            <a:ahLst/>
            <a:cxnLst/>
            <a:rect l="l" t="t" r="r" b="b"/>
            <a:pathLst>
              <a:path w="18287" h="56387">
                <a:moveTo>
                  <a:pt x="16764" y="9144"/>
                </a:moveTo>
                <a:lnTo>
                  <a:pt x="13716" y="4572"/>
                </a:lnTo>
                <a:lnTo>
                  <a:pt x="10668" y="0"/>
                </a:lnTo>
                <a:lnTo>
                  <a:pt x="9143" y="25907"/>
                </a:lnTo>
                <a:lnTo>
                  <a:pt x="9035" y="26670"/>
                </a:lnTo>
                <a:lnTo>
                  <a:pt x="7619" y="36575"/>
                </a:lnTo>
                <a:lnTo>
                  <a:pt x="7619" y="39624"/>
                </a:lnTo>
                <a:lnTo>
                  <a:pt x="4572" y="44196"/>
                </a:lnTo>
                <a:lnTo>
                  <a:pt x="6096" y="42672"/>
                </a:lnTo>
                <a:lnTo>
                  <a:pt x="7619" y="41148"/>
                </a:lnTo>
                <a:lnTo>
                  <a:pt x="6096" y="42672"/>
                </a:lnTo>
                <a:lnTo>
                  <a:pt x="4572" y="45720"/>
                </a:lnTo>
                <a:lnTo>
                  <a:pt x="3657" y="46329"/>
                </a:lnTo>
                <a:lnTo>
                  <a:pt x="0" y="48768"/>
                </a:lnTo>
                <a:lnTo>
                  <a:pt x="1524" y="48768"/>
                </a:lnTo>
                <a:lnTo>
                  <a:pt x="3048" y="47244"/>
                </a:lnTo>
                <a:lnTo>
                  <a:pt x="6096" y="56387"/>
                </a:lnTo>
                <a:lnTo>
                  <a:pt x="10668" y="53340"/>
                </a:lnTo>
                <a:lnTo>
                  <a:pt x="9143" y="27431"/>
                </a:lnTo>
                <a:lnTo>
                  <a:pt x="10668" y="53340"/>
                </a:lnTo>
                <a:lnTo>
                  <a:pt x="13716" y="48768"/>
                </a:lnTo>
                <a:lnTo>
                  <a:pt x="15240" y="44196"/>
                </a:lnTo>
                <a:lnTo>
                  <a:pt x="16764" y="38100"/>
                </a:lnTo>
                <a:lnTo>
                  <a:pt x="18287" y="27431"/>
                </a:lnTo>
                <a:lnTo>
                  <a:pt x="18287" y="15240"/>
                </a:lnTo>
                <a:lnTo>
                  <a:pt x="16764" y="9144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652015" y="1633727"/>
            <a:ext cx="76200" cy="106679"/>
          </a:xfrm>
          <a:custGeom>
            <a:avLst/>
            <a:gdLst/>
            <a:ahLst/>
            <a:cxnLst/>
            <a:rect l="l" t="t" r="r" b="b"/>
            <a:pathLst>
              <a:path w="76200" h="106679">
                <a:moveTo>
                  <a:pt x="3048" y="25907"/>
                </a:moveTo>
                <a:lnTo>
                  <a:pt x="1828" y="26517"/>
                </a:lnTo>
                <a:lnTo>
                  <a:pt x="1524" y="25907"/>
                </a:lnTo>
                <a:lnTo>
                  <a:pt x="1524" y="26669"/>
                </a:lnTo>
                <a:lnTo>
                  <a:pt x="1219" y="26822"/>
                </a:lnTo>
                <a:lnTo>
                  <a:pt x="0" y="24383"/>
                </a:lnTo>
                <a:lnTo>
                  <a:pt x="0" y="22859"/>
                </a:lnTo>
                <a:lnTo>
                  <a:pt x="217" y="21989"/>
                </a:lnTo>
                <a:lnTo>
                  <a:pt x="1016" y="18795"/>
                </a:lnTo>
                <a:lnTo>
                  <a:pt x="3048" y="16763"/>
                </a:lnTo>
                <a:lnTo>
                  <a:pt x="6096" y="15239"/>
                </a:lnTo>
                <a:lnTo>
                  <a:pt x="4572" y="15239"/>
                </a:lnTo>
                <a:lnTo>
                  <a:pt x="9143" y="13715"/>
                </a:lnTo>
                <a:lnTo>
                  <a:pt x="12192" y="12191"/>
                </a:lnTo>
                <a:lnTo>
                  <a:pt x="21336" y="9143"/>
                </a:lnTo>
                <a:lnTo>
                  <a:pt x="12192" y="12191"/>
                </a:lnTo>
                <a:lnTo>
                  <a:pt x="22860" y="9143"/>
                </a:lnTo>
                <a:lnTo>
                  <a:pt x="41148" y="9143"/>
                </a:lnTo>
                <a:lnTo>
                  <a:pt x="50292" y="10667"/>
                </a:lnTo>
                <a:lnTo>
                  <a:pt x="48768" y="10667"/>
                </a:lnTo>
                <a:lnTo>
                  <a:pt x="54864" y="13715"/>
                </a:lnTo>
                <a:lnTo>
                  <a:pt x="54864" y="12191"/>
                </a:lnTo>
                <a:lnTo>
                  <a:pt x="59436" y="16763"/>
                </a:lnTo>
                <a:lnTo>
                  <a:pt x="59436" y="15239"/>
                </a:lnTo>
                <a:lnTo>
                  <a:pt x="62484" y="19811"/>
                </a:lnTo>
                <a:lnTo>
                  <a:pt x="65531" y="25907"/>
                </a:lnTo>
                <a:lnTo>
                  <a:pt x="65531" y="24383"/>
                </a:lnTo>
                <a:lnTo>
                  <a:pt x="67056" y="32003"/>
                </a:lnTo>
                <a:lnTo>
                  <a:pt x="68580" y="96011"/>
                </a:lnTo>
                <a:lnTo>
                  <a:pt x="67056" y="99059"/>
                </a:lnTo>
                <a:lnTo>
                  <a:pt x="67056" y="97535"/>
                </a:lnTo>
                <a:lnTo>
                  <a:pt x="68580" y="96011"/>
                </a:lnTo>
                <a:lnTo>
                  <a:pt x="67056" y="39624"/>
                </a:lnTo>
                <a:lnTo>
                  <a:pt x="67056" y="96774"/>
                </a:lnTo>
                <a:lnTo>
                  <a:pt x="65531" y="97535"/>
                </a:lnTo>
                <a:lnTo>
                  <a:pt x="55626" y="97535"/>
                </a:lnTo>
                <a:lnTo>
                  <a:pt x="55372" y="97027"/>
                </a:lnTo>
                <a:lnTo>
                  <a:pt x="54864" y="96011"/>
                </a:lnTo>
                <a:lnTo>
                  <a:pt x="56387" y="97535"/>
                </a:lnTo>
                <a:lnTo>
                  <a:pt x="56387" y="80772"/>
                </a:lnTo>
                <a:lnTo>
                  <a:pt x="42672" y="92963"/>
                </a:lnTo>
                <a:lnTo>
                  <a:pt x="45719" y="99059"/>
                </a:lnTo>
                <a:lnTo>
                  <a:pt x="47316" y="101454"/>
                </a:lnTo>
                <a:lnTo>
                  <a:pt x="48768" y="103631"/>
                </a:lnTo>
                <a:lnTo>
                  <a:pt x="53340" y="106679"/>
                </a:lnTo>
                <a:lnTo>
                  <a:pt x="48768" y="100583"/>
                </a:lnTo>
                <a:lnTo>
                  <a:pt x="54864" y="94487"/>
                </a:lnTo>
                <a:lnTo>
                  <a:pt x="45719" y="91439"/>
                </a:lnTo>
                <a:lnTo>
                  <a:pt x="54864" y="94487"/>
                </a:lnTo>
                <a:lnTo>
                  <a:pt x="53340" y="96011"/>
                </a:lnTo>
                <a:lnTo>
                  <a:pt x="54864" y="97535"/>
                </a:lnTo>
                <a:lnTo>
                  <a:pt x="56387" y="99059"/>
                </a:lnTo>
                <a:lnTo>
                  <a:pt x="57912" y="106679"/>
                </a:lnTo>
                <a:lnTo>
                  <a:pt x="68580" y="106679"/>
                </a:lnTo>
                <a:lnTo>
                  <a:pt x="74675" y="103631"/>
                </a:lnTo>
                <a:lnTo>
                  <a:pt x="76200" y="99059"/>
                </a:lnTo>
                <a:lnTo>
                  <a:pt x="76200" y="30479"/>
                </a:lnTo>
                <a:lnTo>
                  <a:pt x="74675" y="21335"/>
                </a:lnTo>
                <a:lnTo>
                  <a:pt x="70104" y="15239"/>
                </a:lnTo>
                <a:lnTo>
                  <a:pt x="67056" y="30479"/>
                </a:lnTo>
                <a:lnTo>
                  <a:pt x="65531" y="9143"/>
                </a:lnTo>
                <a:lnTo>
                  <a:pt x="59436" y="4572"/>
                </a:lnTo>
                <a:lnTo>
                  <a:pt x="51816" y="1524"/>
                </a:lnTo>
                <a:lnTo>
                  <a:pt x="42672" y="0"/>
                </a:lnTo>
                <a:lnTo>
                  <a:pt x="42672" y="9143"/>
                </a:lnTo>
                <a:lnTo>
                  <a:pt x="42672" y="0"/>
                </a:lnTo>
                <a:lnTo>
                  <a:pt x="21336" y="0"/>
                </a:lnTo>
                <a:lnTo>
                  <a:pt x="9143" y="3048"/>
                </a:lnTo>
                <a:lnTo>
                  <a:pt x="4572" y="4572"/>
                </a:lnTo>
                <a:lnTo>
                  <a:pt x="1524" y="6096"/>
                </a:lnTo>
                <a:lnTo>
                  <a:pt x="1524" y="16763"/>
                </a:lnTo>
                <a:lnTo>
                  <a:pt x="0" y="19811"/>
                </a:lnTo>
                <a:lnTo>
                  <a:pt x="0" y="21335"/>
                </a:lnTo>
                <a:lnTo>
                  <a:pt x="0" y="19811"/>
                </a:lnTo>
                <a:lnTo>
                  <a:pt x="0" y="27431"/>
                </a:lnTo>
                <a:lnTo>
                  <a:pt x="1524" y="27431"/>
                </a:lnTo>
                <a:lnTo>
                  <a:pt x="3048" y="28955"/>
                </a:lnTo>
                <a:lnTo>
                  <a:pt x="3048" y="25907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652015" y="1655716"/>
            <a:ext cx="1524" cy="3918"/>
          </a:xfrm>
          <a:custGeom>
            <a:avLst/>
            <a:gdLst/>
            <a:ahLst/>
            <a:cxnLst/>
            <a:rect l="l" t="t" r="r" b="b"/>
            <a:pathLst>
              <a:path w="1524" h="3918">
                <a:moveTo>
                  <a:pt x="0" y="870"/>
                </a:moveTo>
                <a:lnTo>
                  <a:pt x="0" y="2394"/>
                </a:lnTo>
                <a:lnTo>
                  <a:pt x="1524" y="3918"/>
                </a:lnTo>
                <a:lnTo>
                  <a:pt x="217" y="0"/>
                </a:lnTo>
                <a:lnTo>
                  <a:pt x="0" y="87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642871" y="1639823"/>
            <a:ext cx="35052" cy="30479"/>
          </a:xfrm>
          <a:custGeom>
            <a:avLst/>
            <a:gdLst/>
            <a:ahLst/>
            <a:cxnLst/>
            <a:rect l="l" t="t" r="r" b="b"/>
            <a:pathLst>
              <a:path w="35052" h="30479">
                <a:moveTo>
                  <a:pt x="12192" y="22859"/>
                </a:moveTo>
                <a:lnTo>
                  <a:pt x="10668" y="21335"/>
                </a:lnTo>
                <a:lnTo>
                  <a:pt x="9143" y="21335"/>
                </a:lnTo>
                <a:lnTo>
                  <a:pt x="9143" y="13715"/>
                </a:lnTo>
                <a:lnTo>
                  <a:pt x="10668" y="10667"/>
                </a:lnTo>
                <a:lnTo>
                  <a:pt x="10668" y="0"/>
                </a:lnTo>
                <a:lnTo>
                  <a:pt x="6096" y="1523"/>
                </a:lnTo>
                <a:lnTo>
                  <a:pt x="3048" y="4571"/>
                </a:lnTo>
                <a:lnTo>
                  <a:pt x="1524" y="9143"/>
                </a:lnTo>
                <a:lnTo>
                  <a:pt x="0" y="15239"/>
                </a:lnTo>
                <a:lnTo>
                  <a:pt x="0" y="21335"/>
                </a:lnTo>
                <a:lnTo>
                  <a:pt x="1524" y="25907"/>
                </a:lnTo>
                <a:lnTo>
                  <a:pt x="4572" y="28955"/>
                </a:lnTo>
                <a:lnTo>
                  <a:pt x="9143" y="30479"/>
                </a:lnTo>
                <a:lnTo>
                  <a:pt x="12192" y="30479"/>
                </a:lnTo>
                <a:lnTo>
                  <a:pt x="15240" y="28955"/>
                </a:lnTo>
                <a:lnTo>
                  <a:pt x="21336" y="25907"/>
                </a:lnTo>
                <a:lnTo>
                  <a:pt x="25908" y="24383"/>
                </a:lnTo>
                <a:lnTo>
                  <a:pt x="30480" y="22859"/>
                </a:lnTo>
                <a:lnTo>
                  <a:pt x="28956" y="22859"/>
                </a:lnTo>
                <a:lnTo>
                  <a:pt x="35052" y="21335"/>
                </a:lnTo>
                <a:lnTo>
                  <a:pt x="33528" y="21335"/>
                </a:lnTo>
                <a:lnTo>
                  <a:pt x="33528" y="12191"/>
                </a:lnTo>
                <a:lnTo>
                  <a:pt x="27431" y="13715"/>
                </a:lnTo>
                <a:lnTo>
                  <a:pt x="22860" y="15239"/>
                </a:lnTo>
                <a:lnTo>
                  <a:pt x="18287" y="16763"/>
                </a:lnTo>
                <a:lnTo>
                  <a:pt x="12192" y="19811"/>
                </a:lnTo>
                <a:lnTo>
                  <a:pt x="12192" y="22859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679447" y="1673351"/>
            <a:ext cx="15240" cy="10667"/>
          </a:xfrm>
          <a:custGeom>
            <a:avLst/>
            <a:gdLst/>
            <a:ahLst/>
            <a:cxnLst/>
            <a:rect l="l" t="t" r="r" b="b"/>
            <a:pathLst>
              <a:path w="15240" h="10667">
                <a:moveTo>
                  <a:pt x="10668" y="0"/>
                </a:moveTo>
                <a:lnTo>
                  <a:pt x="0" y="1524"/>
                </a:lnTo>
                <a:lnTo>
                  <a:pt x="0" y="10667"/>
                </a:lnTo>
                <a:lnTo>
                  <a:pt x="10668" y="10667"/>
                </a:lnTo>
                <a:lnTo>
                  <a:pt x="15240" y="4572"/>
                </a:lnTo>
                <a:lnTo>
                  <a:pt x="15240" y="0"/>
                </a:lnTo>
                <a:lnTo>
                  <a:pt x="10668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691639" y="1653539"/>
            <a:ext cx="12192" cy="30479"/>
          </a:xfrm>
          <a:custGeom>
            <a:avLst/>
            <a:gdLst/>
            <a:ahLst/>
            <a:cxnLst/>
            <a:rect l="l" t="t" r="r" b="b"/>
            <a:pathLst>
              <a:path w="12192" h="30479">
                <a:moveTo>
                  <a:pt x="12192" y="19812"/>
                </a:moveTo>
                <a:lnTo>
                  <a:pt x="12192" y="10668"/>
                </a:lnTo>
                <a:lnTo>
                  <a:pt x="7619" y="4572"/>
                </a:lnTo>
                <a:lnTo>
                  <a:pt x="4572" y="1524"/>
                </a:lnTo>
                <a:lnTo>
                  <a:pt x="0" y="0"/>
                </a:lnTo>
                <a:lnTo>
                  <a:pt x="0" y="9144"/>
                </a:lnTo>
                <a:lnTo>
                  <a:pt x="1524" y="10668"/>
                </a:lnTo>
                <a:lnTo>
                  <a:pt x="3048" y="15240"/>
                </a:lnTo>
                <a:lnTo>
                  <a:pt x="7619" y="19812"/>
                </a:lnTo>
                <a:lnTo>
                  <a:pt x="12192" y="30479"/>
                </a:lnTo>
                <a:lnTo>
                  <a:pt x="12192" y="19812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676399" y="1652015"/>
            <a:ext cx="27431" cy="32003"/>
          </a:xfrm>
          <a:custGeom>
            <a:avLst/>
            <a:gdLst/>
            <a:ahLst/>
            <a:cxnLst/>
            <a:rect l="l" t="t" r="r" b="b"/>
            <a:pathLst>
              <a:path w="27431" h="32003">
                <a:moveTo>
                  <a:pt x="0" y="0"/>
                </a:moveTo>
                <a:lnTo>
                  <a:pt x="0" y="9144"/>
                </a:lnTo>
                <a:lnTo>
                  <a:pt x="10668" y="9144"/>
                </a:lnTo>
                <a:lnTo>
                  <a:pt x="9143" y="9144"/>
                </a:lnTo>
                <a:lnTo>
                  <a:pt x="13715" y="10668"/>
                </a:lnTo>
                <a:lnTo>
                  <a:pt x="15748" y="11683"/>
                </a:lnTo>
                <a:lnTo>
                  <a:pt x="16763" y="13716"/>
                </a:lnTo>
                <a:lnTo>
                  <a:pt x="18287" y="21336"/>
                </a:lnTo>
                <a:lnTo>
                  <a:pt x="18287" y="25908"/>
                </a:lnTo>
                <a:lnTo>
                  <a:pt x="13715" y="32003"/>
                </a:lnTo>
                <a:lnTo>
                  <a:pt x="27431" y="32003"/>
                </a:lnTo>
                <a:lnTo>
                  <a:pt x="22859" y="21336"/>
                </a:lnTo>
                <a:lnTo>
                  <a:pt x="18287" y="16764"/>
                </a:lnTo>
                <a:lnTo>
                  <a:pt x="16763" y="12192"/>
                </a:lnTo>
                <a:lnTo>
                  <a:pt x="15239" y="10668"/>
                </a:lnTo>
                <a:lnTo>
                  <a:pt x="15239" y="1524"/>
                </a:lnTo>
                <a:lnTo>
                  <a:pt x="10668" y="0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700783" y="1728215"/>
            <a:ext cx="9143" cy="12192"/>
          </a:xfrm>
          <a:custGeom>
            <a:avLst/>
            <a:gdLst/>
            <a:ahLst/>
            <a:cxnLst/>
            <a:rect l="l" t="t" r="r" b="b"/>
            <a:pathLst>
              <a:path w="9143" h="12192">
                <a:moveTo>
                  <a:pt x="4572" y="1524"/>
                </a:moveTo>
                <a:lnTo>
                  <a:pt x="6096" y="0"/>
                </a:lnTo>
                <a:lnTo>
                  <a:pt x="0" y="6096"/>
                </a:lnTo>
                <a:lnTo>
                  <a:pt x="4572" y="12192"/>
                </a:lnTo>
                <a:lnTo>
                  <a:pt x="9143" y="12192"/>
                </a:lnTo>
                <a:lnTo>
                  <a:pt x="7619" y="4572"/>
                </a:lnTo>
                <a:lnTo>
                  <a:pt x="6096" y="3048"/>
                </a:lnTo>
                <a:lnTo>
                  <a:pt x="4572" y="1524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554479" y="1601723"/>
            <a:ext cx="10668" cy="137159"/>
          </a:xfrm>
          <a:custGeom>
            <a:avLst/>
            <a:gdLst/>
            <a:ahLst/>
            <a:cxnLst/>
            <a:rect l="l" t="t" r="r" b="b"/>
            <a:pathLst>
              <a:path w="10668" h="137159">
                <a:moveTo>
                  <a:pt x="4571" y="1523"/>
                </a:moveTo>
                <a:lnTo>
                  <a:pt x="1524" y="4571"/>
                </a:lnTo>
                <a:lnTo>
                  <a:pt x="0" y="7619"/>
                </a:lnTo>
                <a:lnTo>
                  <a:pt x="0" y="131063"/>
                </a:lnTo>
                <a:lnTo>
                  <a:pt x="3047" y="135635"/>
                </a:lnTo>
                <a:lnTo>
                  <a:pt x="7619" y="137159"/>
                </a:lnTo>
                <a:lnTo>
                  <a:pt x="7619" y="10667"/>
                </a:lnTo>
                <a:lnTo>
                  <a:pt x="10668" y="0"/>
                </a:lnTo>
                <a:lnTo>
                  <a:pt x="4571" y="1523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580387" y="1611629"/>
            <a:ext cx="53339" cy="128778"/>
          </a:xfrm>
          <a:custGeom>
            <a:avLst/>
            <a:gdLst/>
            <a:ahLst/>
            <a:cxnLst/>
            <a:rect l="l" t="t" r="r" b="b"/>
            <a:pathLst>
              <a:path w="53339" h="128778">
                <a:moveTo>
                  <a:pt x="0" y="762"/>
                </a:moveTo>
                <a:lnTo>
                  <a:pt x="0" y="107442"/>
                </a:lnTo>
                <a:lnTo>
                  <a:pt x="9143" y="101346"/>
                </a:lnTo>
                <a:lnTo>
                  <a:pt x="43434" y="107441"/>
                </a:lnTo>
                <a:lnTo>
                  <a:pt x="44195" y="107442"/>
                </a:lnTo>
                <a:lnTo>
                  <a:pt x="45719" y="128778"/>
                </a:lnTo>
                <a:lnTo>
                  <a:pt x="48768" y="127254"/>
                </a:lnTo>
                <a:lnTo>
                  <a:pt x="51815" y="122682"/>
                </a:lnTo>
                <a:lnTo>
                  <a:pt x="53339" y="118110"/>
                </a:lnTo>
                <a:lnTo>
                  <a:pt x="53339" y="107442"/>
                </a:lnTo>
                <a:lnTo>
                  <a:pt x="51815" y="102870"/>
                </a:lnTo>
                <a:lnTo>
                  <a:pt x="48768" y="98298"/>
                </a:lnTo>
                <a:lnTo>
                  <a:pt x="45719" y="96774"/>
                </a:lnTo>
                <a:lnTo>
                  <a:pt x="42671" y="105918"/>
                </a:lnTo>
                <a:lnTo>
                  <a:pt x="9144" y="96773"/>
                </a:lnTo>
                <a:lnTo>
                  <a:pt x="4571" y="96774"/>
                </a:lnTo>
                <a:lnTo>
                  <a:pt x="0" y="0"/>
                </a:lnTo>
                <a:lnTo>
                  <a:pt x="0" y="762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623821" y="1719071"/>
            <a:ext cx="2285" cy="21336"/>
          </a:xfrm>
          <a:custGeom>
            <a:avLst/>
            <a:gdLst/>
            <a:ahLst/>
            <a:cxnLst/>
            <a:rect l="l" t="t" r="r" b="b"/>
            <a:pathLst>
              <a:path w="2285" h="21336">
                <a:moveTo>
                  <a:pt x="761" y="1524"/>
                </a:moveTo>
                <a:lnTo>
                  <a:pt x="761" y="10668"/>
                </a:lnTo>
                <a:lnTo>
                  <a:pt x="2285" y="21336"/>
                </a:lnTo>
                <a:lnTo>
                  <a:pt x="761" y="0"/>
                </a:lnTo>
                <a:lnTo>
                  <a:pt x="0" y="0"/>
                </a:lnTo>
                <a:lnTo>
                  <a:pt x="761" y="1524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563623" y="1729739"/>
            <a:ext cx="62484" cy="10668"/>
          </a:xfrm>
          <a:custGeom>
            <a:avLst/>
            <a:gdLst/>
            <a:ahLst/>
            <a:cxnLst/>
            <a:rect l="l" t="t" r="r" b="b"/>
            <a:pathLst>
              <a:path w="62484" h="10668">
                <a:moveTo>
                  <a:pt x="1524" y="1524"/>
                </a:moveTo>
                <a:lnTo>
                  <a:pt x="0" y="0"/>
                </a:lnTo>
                <a:lnTo>
                  <a:pt x="1524" y="10668"/>
                </a:lnTo>
                <a:lnTo>
                  <a:pt x="62484" y="10668"/>
                </a:lnTo>
                <a:lnTo>
                  <a:pt x="1524" y="1524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770887" y="1730501"/>
            <a:ext cx="1524" cy="2286"/>
          </a:xfrm>
          <a:custGeom>
            <a:avLst/>
            <a:gdLst/>
            <a:ahLst/>
            <a:cxnLst/>
            <a:rect l="l" t="t" r="r" b="b"/>
            <a:pathLst>
              <a:path w="1524" h="2286">
                <a:moveTo>
                  <a:pt x="1016" y="253"/>
                </a:moveTo>
                <a:lnTo>
                  <a:pt x="0" y="762"/>
                </a:lnTo>
                <a:lnTo>
                  <a:pt x="0" y="2286"/>
                </a:lnTo>
                <a:lnTo>
                  <a:pt x="1524" y="762"/>
                </a:lnTo>
                <a:lnTo>
                  <a:pt x="1524" y="0"/>
                </a:lnTo>
                <a:lnTo>
                  <a:pt x="1016" y="253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751075" y="1594103"/>
            <a:ext cx="15239" cy="146303"/>
          </a:xfrm>
          <a:custGeom>
            <a:avLst/>
            <a:gdLst/>
            <a:ahLst/>
            <a:cxnLst/>
            <a:rect l="l" t="t" r="r" b="b"/>
            <a:pathLst>
              <a:path w="15239" h="146303">
                <a:moveTo>
                  <a:pt x="15239" y="146303"/>
                </a:moveTo>
                <a:lnTo>
                  <a:pt x="9143" y="138683"/>
                </a:lnTo>
                <a:lnTo>
                  <a:pt x="7619" y="135635"/>
                </a:lnTo>
                <a:lnTo>
                  <a:pt x="4571" y="0"/>
                </a:lnTo>
                <a:lnTo>
                  <a:pt x="1524" y="3048"/>
                </a:lnTo>
                <a:lnTo>
                  <a:pt x="0" y="6096"/>
                </a:lnTo>
                <a:lnTo>
                  <a:pt x="0" y="141731"/>
                </a:lnTo>
                <a:lnTo>
                  <a:pt x="4571" y="144779"/>
                </a:lnTo>
                <a:lnTo>
                  <a:pt x="9143" y="146303"/>
                </a:lnTo>
                <a:lnTo>
                  <a:pt x="15239" y="146303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758695" y="1592579"/>
            <a:ext cx="30480" cy="137922"/>
          </a:xfrm>
          <a:custGeom>
            <a:avLst/>
            <a:gdLst/>
            <a:ahLst/>
            <a:cxnLst/>
            <a:rect l="l" t="t" r="r" b="b"/>
            <a:pathLst>
              <a:path w="30480" h="137922">
                <a:moveTo>
                  <a:pt x="15239" y="0"/>
                </a:moveTo>
                <a:lnTo>
                  <a:pt x="1524" y="0"/>
                </a:lnTo>
                <a:lnTo>
                  <a:pt x="0" y="10667"/>
                </a:lnTo>
                <a:lnTo>
                  <a:pt x="1524" y="137922"/>
                </a:lnTo>
                <a:lnTo>
                  <a:pt x="1524" y="9144"/>
                </a:lnTo>
                <a:lnTo>
                  <a:pt x="13716" y="9144"/>
                </a:lnTo>
                <a:lnTo>
                  <a:pt x="16764" y="10159"/>
                </a:lnTo>
                <a:lnTo>
                  <a:pt x="16763" y="9144"/>
                </a:lnTo>
                <a:lnTo>
                  <a:pt x="18287" y="10667"/>
                </a:lnTo>
                <a:lnTo>
                  <a:pt x="18287" y="54863"/>
                </a:lnTo>
                <a:lnTo>
                  <a:pt x="16763" y="68579"/>
                </a:lnTo>
                <a:lnTo>
                  <a:pt x="30480" y="56387"/>
                </a:lnTo>
                <a:lnTo>
                  <a:pt x="25907" y="57911"/>
                </a:lnTo>
                <a:lnTo>
                  <a:pt x="25907" y="7620"/>
                </a:lnTo>
                <a:lnTo>
                  <a:pt x="24384" y="4572"/>
                </a:lnTo>
                <a:lnTo>
                  <a:pt x="21336" y="1524"/>
                </a:lnTo>
                <a:lnTo>
                  <a:pt x="15239" y="0"/>
                </a:lnTo>
                <a:lnTo>
                  <a:pt x="15239" y="9144"/>
                </a:lnTo>
                <a:lnTo>
                  <a:pt x="15239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772411" y="1709927"/>
            <a:ext cx="9143" cy="19811"/>
          </a:xfrm>
          <a:custGeom>
            <a:avLst/>
            <a:gdLst/>
            <a:ahLst/>
            <a:cxnLst/>
            <a:rect l="l" t="t" r="r" b="b"/>
            <a:pathLst>
              <a:path w="9143" h="19811">
                <a:moveTo>
                  <a:pt x="0" y="15239"/>
                </a:moveTo>
                <a:lnTo>
                  <a:pt x="0" y="19811"/>
                </a:lnTo>
                <a:lnTo>
                  <a:pt x="4571" y="19811"/>
                </a:lnTo>
                <a:lnTo>
                  <a:pt x="9143" y="12191"/>
                </a:lnTo>
                <a:lnTo>
                  <a:pt x="0" y="0"/>
                </a:lnTo>
                <a:lnTo>
                  <a:pt x="0" y="15239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775459" y="1601723"/>
            <a:ext cx="1524" cy="59435"/>
          </a:xfrm>
          <a:custGeom>
            <a:avLst/>
            <a:gdLst/>
            <a:ahLst/>
            <a:cxnLst/>
            <a:rect l="l" t="t" r="r" b="b"/>
            <a:pathLst>
              <a:path w="1524" h="59435">
                <a:moveTo>
                  <a:pt x="0" y="1015"/>
                </a:moveTo>
                <a:lnTo>
                  <a:pt x="0" y="59435"/>
                </a:lnTo>
                <a:lnTo>
                  <a:pt x="1524" y="45719"/>
                </a:lnTo>
                <a:lnTo>
                  <a:pt x="1524" y="1523"/>
                </a:lnTo>
                <a:lnTo>
                  <a:pt x="0" y="0"/>
                </a:lnTo>
                <a:lnTo>
                  <a:pt x="0" y="1015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755647" y="1592579"/>
            <a:ext cx="92964" cy="149351"/>
          </a:xfrm>
          <a:custGeom>
            <a:avLst/>
            <a:gdLst/>
            <a:ahLst/>
            <a:cxnLst/>
            <a:rect l="l" t="t" r="r" b="b"/>
            <a:pathLst>
              <a:path w="92964" h="149351">
                <a:moveTo>
                  <a:pt x="36576" y="137159"/>
                </a:moveTo>
                <a:lnTo>
                  <a:pt x="38100" y="137159"/>
                </a:lnTo>
                <a:lnTo>
                  <a:pt x="30480" y="132587"/>
                </a:lnTo>
                <a:lnTo>
                  <a:pt x="27432" y="129539"/>
                </a:lnTo>
                <a:lnTo>
                  <a:pt x="16764" y="117348"/>
                </a:lnTo>
                <a:lnTo>
                  <a:pt x="25908" y="129539"/>
                </a:lnTo>
                <a:lnTo>
                  <a:pt x="25908" y="140207"/>
                </a:lnTo>
                <a:lnTo>
                  <a:pt x="25908" y="129539"/>
                </a:lnTo>
                <a:lnTo>
                  <a:pt x="21336" y="137159"/>
                </a:lnTo>
                <a:lnTo>
                  <a:pt x="16764" y="137159"/>
                </a:lnTo>
                <a:lnTo>
                  <a:pt x="16256" y="138175"/>
                </a:lnTo>
                <a:lnTo>
                  <a:pt x="16764" y="137921"/>
                </a:lnTo>
                <a:lnTo>
                  <a:pt x="16764" y="138683"/>
                </a:lnTo>
                <a:lnTo>
                  <a:pt x="15240" y="140207"/>
                </a:lnTo>
                <a:lnTo>
                  <a:pt x="15240" y="138683"/>
                </a:lnTo>
                <a:lnTo>
                  <a:pt x="16764" y="137159"/>
                </a:lnTo>
                <a:lnTo>
                  <a:pt x="13716" y="138683"/>
                </a:lnTo>
                <a:lnTo>
                  <a:pt x="4572" y="138683"/>
                </a:lnTo>
                <a:lnTo>
                  <a:pt x="4572" y="137922"/>
                </a:lnTo>
                <a:lnTo>
                  <a:pt x="3048" y="10667"/>
                </a:lnTo>
                <a:lnTo>
                  <a:pt x="4572" y="0"/>
                </a:lnTo>
                <a:lnTo>
                  <a:pt x="0" y="1524"/>
                </a:lnTo>
                <a:lnTo>
                  <a:pt x="3048" y="137159"/>
                </a:lnTo>
                <a:lnTo>
                  <a:pt x="4572" y="140207"/>
                </a:lnTo>
                <a:lnTo>
                  <a:pt x="10668" y="147827"/>
                </a:lnTo>
                <a:lnTo>
                  <a:pt x="15240" y="147827"/>
                </a:lnTo>
                <a:lnTo>
                  <a:pt x="19812" y="146303"/>
                </a:lnTo>
                <a:lnTo>
                  <a:pt x="24384" y="143255"/>
                </a:lnTo>
                <a:lnTo>
                  <a:pt x="24384" y="140207"/>
                </a:lnTo>
                <a:lnTo>
                  <a:pt x="25556" y="140911"/>
                </a:lnTo>
                <a:lnTo>
                  <a:pt x="32004" y="144779"/>
                </a:lnTo>
                <a:lnTo>
                  <a:pt x="41148" y="149351"/>
                </a:lnTo>
                <a:lnTo>
                  <a:pt x="50292" y="149351"/>
                </a:lnTo>
                <a:lnTo>
                  <a:pt x="59436" y="147827"/>
                </a:lnTo>
                <a:lnTo>
                  <a:pt x="68580" y="144779"/>
                </a:lnTo>
                <a:lnTo>
                  <a:pt x="76200" y="140207"/>
                </a:lnTo>
                <a:lnTo>
                  <a:pt x="82296" y="134111"/>
                </a:lnTo>
                <a:lnTo>
                  <a:pt x="86868" y="124967"/>
                </a:lnTo>
                <a:lnTo>
                  <a:pt x="83820" y="94487"/>
                </a:lnTo>
                <a:lnTo>
                  <a:pt x="86868" y="124967"/>
                </a:lnTo>
                <a:lnTo>
                  <a:pt x="83820" y="83820"/>
                </a:lnTo>
                <a:lnTo>
                  <a:pt x="86868" y="124967"/>
                </a:lnTo>
                <a:lnTo>
                  <a:pt x="89916" y="115824"/>
                </a:lnTo>
                <a:lnTo>
                  <a:pt x="92964" y="105155"/>
                </a:lnTo>
                <a:lnTo>
                  <a:pt x="92964" y="83820"/>
                </a:lnTo>
                <a:lnTo>
                  <a:pt x="91440" y="74675"/>
                </a:lnTo>
                <a:lnTo>
                  <a:pt x="88392" y="65531"/>
                </a:lnTo>
                <a:lnTo>
                  <a:pt x="83820" y="56387"/>
                </a:lnTo>
                <a:lnTo>
                  <a:pt x="79248" y="50291"/>
                </a:lnTo>
                <a:lnTo>
                  <a:pt x="71628" y="44196"/>
                </a:lnTo>
                <a:lnTo>
                  <a:pt x="62484" y="41148"/>
                </a:lnTo>
                <a:lnTo>
                  <a:pt x="60960" y="50291"/>
                </a:lnTo>
                <a:lnTo>
                  <a:pt x="62484" y="41148"/>
                </a:lnTo>
                <a:lnTo>
                  <a:pt x="44196" y="41148"/>
                </a:lnTo>
                <a:lnTo>
                  <a:pt x="36576" y="44196"/>
                </a:lnTo>
                <a:lnTo>
                  <a:pt x="28956" y="48767"/>
                </a:lnTo>
                <a:lnTo>
                  <a:pt x="28956" y="57911"/>
                </a:lnTo>
                <a:lnTo>
                  <a:pt x="33528" y="56387"/>
                </a:lnTo>
                <a:lnTo>
                  <a:pt x="39624" y="51815"/>
                </a:lnTo>
                <a:lnTo>
                  <a:pt x="39624" y="53339"/>
                </a:lnTo>
                <a:lnTo>
                  <a:pt x="45720" y="50291"/>
                </a:lnTo>
                <a:lnTo>
                  <a:pt x="59436" y="50291"/>
                </a:lnTo>
                <a:lnTo>
                  <a:pt x="67056" y="53339"/>
                </a:lnTo>
                <a:lnTo>
                  <a:pt x="65532" y="53339"/>
                </a:lnTo>
                <a:lnTo>
                  <a:pt x="71628" y="57911"/>
                </a:lnTo>
                <a:lnTo>
                  <a:pt x="71628" y="56387"/>
                </a:lnTo>
                <a:lnTo>
                  <a:pt x="76200" y="62483"/>
                </a:lnTo>
                <a:lnTo>
                  <a:pt x="79248" y="68579"/>
                </a:lnTo>
                <a:lnTo>
                  <a:pt x="82296" y="76200"/>
                </a:lnTo>
                <a:lnTo>
                  <a:pt x="83820" y="85344"/>
                </a:lnTo>
                <a:lnTo>
                  <a:pt x="83820" y="92963"/>
                </a:lnTo>
                <a:lnTo>
                  <a:pt x="82296" y="105155"/>
                </a:lnTo>
                <a:lnTo>
                  <a:pt x="82296" y="103631"/>
                </a:lnTo>
                <a:lnTo>
                  <a:pt x="80772" y="114300"/>
                </a:lnTo>
                <a:lnTo>
                  <a:pt x="80772" y="112775"/>
                </a:lnTo>
                <a:lnTo>
                  <a:pt x="77724" y="121920"/>
                </a:lnTo>
                <a:lnTo>
                  <a:pt x="79248" y="121920"/>
                </a:lnTo>
                <a:lnTo>
                  <a:pt x="74676" y="128015"/>
                </a:lnTo>
                <a:lnTo>
                  <a:pt x="70104" y="134111"/>
                </a:lnTo>
                <a:lnTo>
                  <a:pt x="70104" y="132587"/>
                </a:lnTo>
                <a:lnTo>
                  <a:pt x="64008" y="137159"/>
                </a:lnTo>
                <a:lnTo>
                  <a:pt x="65532" y="137159"/>
                </a:lnTo>
                <a:lnTo>
                  <a:pt x="57912" y="138683"/>
                </a:lnTo>
                <a:lnTo>
                  <a:pt x="50292" y="140207"/>
                </a:lnTo>
                <a:lnTo>
                  <a:pt x="42672" y="138683"/>
                </a:lnTo>
                <a:lnTo>
                  <a:pt x="44196" y="140207"/>
                </a:lnTo>
                <a:lnTo>
                  <a:pt x="36576" y="137159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760219" y="1601723"/>
            <a:ext cx="3048" cy="1015"/>
          </a:xfrm>
          <a:custGeom>
            <a:avLst/>
            <a:gdLst/>
            <a:ahLst/>
            <a:cxnLst/>
            <a:rect l="l" t="t" r="r" b="b"/>
            <a:pathLst>
              <a:path w="3048" h="1015">
                <a:moveTo>
                  <a:pt x="0" y="0"/>
                </a:moveTo>
                <a:lnTo>
                  <a:pt x="0" y="1015"/>
                </a:lnTo>
                <a:lnTo>
                  <a:pt x="3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988819" y="1604771"/>
            <a:ext cx="88392" cy="132588"/>
          </a:xfrm>
          <a:custGeom>
            <a:avLst/>
            <a:gdLst/>
            <a:ahLst/>
            <a:cxnLst/>
            <a:rect l="l" t="t" r="r" b="b"/>
            <a:pathLst>
              <a:path w="88392" h="132588">
                <a:moveTo>
                  <a:pt x="25907" y="47244"/>
                </a:moveTo>
                <a:lnTo>
                  <a:pt x="27431" y="42672"/>
                </a:lnTo>
                <a:lnTo>
                  <a:pt x="27431" y="38100"/>
                </a:lnTo>
                <a:lnTo>
                  <a:pt x="28956" y="35052"/>
                </a:lnTo>
                <a:lnTo>
                  <a:pt x="32003" y="30480"/>
                </a:lnTo>
                <a:lnTo>
                  <a:pt x="33527" y="27432"/>
                </a:lnTo>
                <a:lnTo>
                  <a:pt x="36575" y="24384"/>
                </a:lnTo>
                <a:lnTo>
                  <a:pt x="41148" y="22860"/>
                </a:lnTo>
                <a:lnTo>
                  <a:pt x="44195" y="21336"/>
                </a:lnTo>
                <a:lnTo>
                  <a:pt x="48768" y="19812"/>
                </a:lnTo>
                <a:lnTo>
                  <a:pt x="62483" y="19812"/>
                </a:lnTo>
                <a:lnTo>
                  <a:pt x="65531" y="21336"/>
                </a:lnTo>
                <a:lnTo>
                  <a:pt x="68580" y="21336"/>
                </a:lnTo>
                <a:lnTo>
                  <a:pt x="71627" y="22860"/>
                </a:lnTo>
                <a:lnTo>
                  <a:pt x="74675" y="24384"/>
                </a:lnTo>
                <a:lnTo>
                  <a:pt x="77724" y="24384"/>
                </a:lnTo>
                <a:lnTo>
                  <a:pt x="79248" y="21336"/>
                </a:lnTo>
                <a:lnTo>
                  <a:pt x="79248" y="18288"/>
                </a:lnTo>
                <a:lnTo>
                  <a:pt x="80771" y="15240"/>
                </a:lnTo>
                <a:lnTo>
                  <a:pt x="80771" y="12192"/>
                </a:lnTo>
                <a:lnTo>
                  <a:pt x="79248" y="9144"/>
                </a:lnTo>
                <a:lnTo>
                  <a:pt x="79248" y="6096"/>
                </a:lnTo>
                <a:lnTo>
                  <a:pt x="76200" y="3048"/>
                </a:lnTo>
                <a:lnTo>
                  <a:pt x="73151" y="3048"/>
                </a:lnTo>
                <a:lnTo>
                  <a:pt x="70103" y="1524"/>
                </a:lnTo>
                <a:lnTo>
                  <a:pt x="67056" y="1524"/>
                </a:lnTo>
                <a:lnTo>
                  <a:pt x="65531" y="0"/>
                </a:lnTo>
                <a:lnTo>
                  <a:pt x="47243" y="0"/>
                </a:lnTo>
                <a:lnTo>
                  <a:pt x="39624" y="1524"/>
                </a:lnTo>
                <a:lnTo>
                  <a:pt x="33527" y="3048"/>
                </a:lnTo>
                <a:lnTo>
                  <a:pt x="28956" y="4572"/>
                </a:lnTo>
                <a:lnTo>
                  <a:pt x="22859" y="7620"/>
                </a:lnTo>
                <a:lnTo>
                  <a:pt x="19812" y="12192"/>
                </a:lnTo>
                <a:lnTo>
                  <a:pt x="15239" y="15240"/>
                </a:lnTo>
                <a:lnTo>
                  <a:pt x="12192" y="19812"/>
                </a:lnTo>
                <a:lnTo>
                  <a:pt x="9143" y="24384"/>
                </a:lnTo>
                <a:lnTo>
                  <a:pt x="7619" y="28956"/>
                </a:lnTo>
                <a:lnTo>
                  <a:pt x="4571" y="33528"/>
                </a:lnTo>
                <a:lnTo>
                  <a:pt x="3048" y="39624"/>
                </a:lnTo>
                <a:lnTo>
                  <a:pt x="1524" y="44196"/>
                </a:lnTo>
                <a:lnTo>
                  <a:pt x="1524" y="50292"/>
                </a:lnTo>
                <a:lnTo>
                  <a:pt x="0" y="54864"/>
                </a:lnTo>
                <a:lnTo>
                  <a:pt x="0" y="88392"/>
                </a:lnTo>
                <a:lnTo>
                  <a:pt x="1524" y="92964"/>
                </a:lnTo>
                <a:lnTo>
                  <a:pt x="1524" y="99060"/>
                </a:lnTo>
                <a:lnTo>
                  <a:pt x="3048" y="103632"/>
                </a:lnTo>
                <a:lnTo>
                  <a:pt x="4571" y="108204"/>
                </a:lnTo>
                <a:lnTo>
                  <a:pt x="6095" y="111252"/>
                </a:lnTo>
                <a:lnTo>
                  <a:pt x="7619" y="115824"/>
                </a:lnTo>
                <a:lnTo>
                  <a:pt x="10668" y="118872"/>
                </a:lnTo>
                <a:lnTo>
                  <a:pt x="12192" y="121920"/>
                </a:lnTo>
                <a:lnTo>
                  <a:pt x="15239" y="124968"/>
                </a:lnTo>
                <a:lnTo>
                  <a:pt x="19812" y="126492"/>
                </a:lnTo>
                <a:lnTo>
                  <a:pt x="22859" y="129540"/>
                </a:lnTo>
                <a:lnTo>
                  <a:pt x="27431" y="131064"/>
                </a:lnTo>
                <a:lnTo>
                  <a:pt x="32003" y="132588"/>
                </a:lnTo>
                <a:lnTo>
                  <a:pt x="36575" y="132588"/>
                </a:lnTo>
                <a:lnTo>
                  <a:pt x="33527" y="109728"/>
                </a:lnTo>
                <a:lnTo>
                  <a:pt x="32003" y="108204"/>
                </a:lnTo>
                <a:lnTo>
                  <a:pt x="30480" y="105156"/>
                </a:lnTo>
                <a:lnTo>
                  <a:pt x="28956" y="102108"/>
                </a:lnTo>
                <a:lnTo>
                  <a:pt x="27431" y="99060"/>
                </a:lnTo>
                <a:lnTo>
                  <a:pt x="27431" y="92964"/>
                </a:lnTo>
                <a:lnTo>
                  <a:pt x="25907" y="88392"/>
                </a:lnTo>
                <a:lnTo>
                  <a:pt x="25907" y="56388"/>
                </a:lnTo>
                <a:lnTo>
                  <a:pt x="24383" y="56388"/>
                </a:lnTo>
                <a:lnTo>
                  <a:pt x="25907" y="51816"/>
                </a:lnTo>
                <a:lnTo>
                  <a:pt x="25907" y="47244"/>
                </a:lnTo>
                <a:close/>
              </a:path>
              <a:path w="88392" h="132588">
                <a:moveTo>
                  <a:pt x="50292" y="111252"/>
                </a:moveTo>
                <a:lnTo>
                  <a:pt x="47243" y="112775"/>
                </a:lnTo>
                <a:lnTo>
                  <a:pt x="41148" y="112775"/>
                </a:lnTo>
                <a:lnTo>
                  <a:pt x="38100" y="111252"/>
                </a:lnTo>
                <a:lnTo>
                  <a:pt x="36575" y="111252"/>
                </a:lnTo>
                <a:lnTo>
                  <a:pt x="33527" y="109728"/>
                </a:lnTo>
                <a:lnTo>
                  <a:pt x="36575" y="132588"/>
                </a:lnTo>
                <a:lnTo>
                  <a:pt x="50292" y="132588"/>
                </a:lnTo>
                <a:lnTo>
                  <a:pt x="56387" y="131064"/>
                </a:lnTo>
                <a:lnTo>
                  <a:pt x="62483" y="129540"/>
                </a:lnTo>
                <a:lnTo>
                  <a:pt x="68580" y="126492"/>
                </a:lnTo>
                <a:lnTo>
                  <a:pt x="73151" y="123444"/>
                </a:lnTo>
                <a:lnTo>
                  <a:pt x="76200" y="120396"/>
                </a:lnTo>
                <a:lnTo>
                  <a:pt x="80771" y="115824"/>
                </a:lnTo>
                <a:lnTo>
                  <a:pt x="83819" y="111252"/>
                </a:lnTo>
                <a:lnTo>
                  <a:pt x="85343" y="105156"/>
                </a:lnTo>
                <a:lnTo>
                  <a:pt x="86868" y="100584"/>
                </a:lnTo>
                <a:lnTo>
                  <a:pt x="88392" y="94488"/>
                </a:lnTo>
                <a:lnTo>
                  <a:pt x="88392" y="82296"/>
                </a:lnTo>
                <a:lnTo>
                  <a:pt x="86868" y="76200"/>
                </a:lnTo>
                <a:lnTo>
                  <a:pt x="85343" y="71628"/>
                </a:lnTo>
                <a:lnTo>
                  <a:pt x="85343" y="67056"/>
                </a:lnTo>
                <a:lnTo>
                  <a:pt x="82295" y="62484"/>
                </a:lnTo>
                <a:lnTo>
                  <a:pt x="79248" y="59436"/>
                </a:lnTo>
                <a:lnTo>
                  <a:pt x="76200" y="56388"/>
                </a:lnTo>
                <a:lnTo>
                  <a:pt x="73151" y="53340"/>
                </a:lnTo>
                <a:lnTo>
                  <a:pt x="68580" y="51816"/>
                </a:lnTo>
                <a:lnTo>
                  <a:pt x="64007" y="50292"/>
                </a:lnTo>
                <a:lnTo>
                  <a:pt x="41148" y="50292"/>
                </a:lnTo>
                <a:lnTo>
                  <a:pt x="38100" y="51816"/>
                </a:lnTo>
                <a:lnTo>
                  <a:pt x="33527" y="51816"/>
                </a:lnTo>
                <a:lnTo>
                  <a:pt x="32003" y="53340"/>
                </a:lnTo>
                <a:lnTo>
                  <a:pt x="28956" y="54864"/>
                </a:lnTo>
                <a:lnTo>
                  <a:pt x="25907" y="56388"/>
                </a:lnTo>
                <a:lnTo>
                  <a:pt x="25907" y="83820"/>
                </a:lnTo>
                <a:lnTo>
                  <a:pt x="25907" y="76200"/>
                </a:lnTo>
                <a:lnTo>
                  <a:pt x="27431" y="74675"/>
                </a:lnTo>
                <a:lnTo>
                  <a:pt x="30480" y="73152"/>
                </a:lnTo>
                <a:lnTo>
                  <a:pt x="33527" y="71628"/>
                </a:lnTo>
                <a:lnTo>
                  <a:pt x="36575" y="70104"/>
                </a:lnTo>
                <a:lnTo>
                  <a:pt x="53339" y="70104"/>
                </a:lnTo>
                <a:lnTo>
                  <a:pt x="56387" y="71628"/>
                </a:lnTo>
                <a:lnTo>
                  <a:pt x="57912" y="73152"/>
                </a:lnTo>
                <a:lnTo>
                  <a:pt x="59436" y="76200"/>
                </a:lnTo>
                <a:lnTo>
                  <a:pt x="60959" y="79248"/>
                </a:lnTo>
                <a:lnTo>
                  <a:pt x="62483" y="80772"/>
                </a:lnTo>
                <a:lnTo>
                  <a:pt x="62483" y="96012"/>
                </a:lnTo>
                <a:lnTo>
                  <a:pt x="60959" y="99060"/>
                </a:lnTo>
                <a:lnTo>
                  <a:pt x="60959" y="102108"/>
                </a:lnTo>
                <a:lnTo>
                  <a:pt x="59436" y="103632"/>
                </a:lnTo>
                <a:lnTo>
                  <a:pt x="57912" y="106680"/>
                </a:lnTo>
                <a:lnTo>
                  <a:pt x="54863" y="109728"/>
                </a:lnTo>
                <a:lnTo>
                  <a:pt x="51815" y="111252"/>
                </a:lnTo>
                <a:lnTo>
                  <a:pt x="50292" y="11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984247" y="1600199"/>
            <a:ext cx="89915" cy="138683"/>
          </a:xfrm>
          <a:custGeom>
            <a:avLst/>
            <a:gdLst/>
            <a:ahLst/>
            <a:cxnLst/>
            <a:rect l="l" t="t" r="r" b="b"/>
            <a:pathLst>
              <a:path w="89915" h="138683">
                <a:moveTo>
                  <a:pt x="27431" y="45719"/>
                </a:moveTo>
                <a:lnTo>
                  <a:pt x="25907" y="53339"/>
                </a:lnTo>
                <a:lnTo>
                  <a:pt x="27431" y="57911"/>
                </a:lnTo>
                <a:lnTo>
                  <a:pt x="32003" y="54863"/>
                </a:lnTo>
                <a:lnTo>
                  <a:pt x="27431" y="45719"/>
                </a:lnTo>
                <a:close/>
              </a:path>
              <a:path w="89915" h="138683">
                <a:moveTo>
                  <a:pt x="80009" y="24383"/>
                </a:moveTo>
                <a:lnTo>
                  <a:pt x="79247" y="25907"/>
                </a:lnTo>
                <a:lnTo>
                  <a:pt x="82295" y="33527"/>
                </a:lnTo>
                <a:lnTo>
                  <a:pt x="85343" y="32003"/>
                </a:lnTo>
                <a:lnTo>
                  <a:pt x="88391" y="28955"/>
                </a:lnTo>
                <a:lnTo>
                  <a:pt x="89915" y="24383"/>
                </a:lnTo>
                <a:lnTo>
                  <a:pt x="89915" y="13715"/>
                </a:lnTo>
                <a:lnTo>
                  <a:pt x="88391" y="10667"/>
                </a:lnTo>
                <a:lnTo>
                  <a:pt x="88391" y="7619"/>
                </a:lnTo>
                <a:lnTo>
                  <a:pt x="85343" y="6095"/>
                </a:lnTo>
                <a:lnTo>
                  <a:pt x="83819" y="4571"/>
                </a:lnTo>
                <a:lnTo>
                  <a:pt x="82295" y="24383"/>
                </a:lnTo>
                <a:lnTo>
                  <a:pt x="80467" y="23469"/>
                </a:lnTo>
                <a:lnTo>
                  <a:pt x="80009" y="24383"/>
                </a:lnTo>
                <a:close/>
              </a:path>
              <a:path w="89915" h="138683">
                <a:moveTo>
                  <a:pt x="44195" y="33527"/>
                </a:moveTo>
                <a:lnTo>
                  <a:pt x="42671" y="35051"/>
                </a:lnTo>
                <a:lnTo>
                  <a:pt x="48767" y="32003"/>
                </a:lnTo>
                <a:lnTo>
                  <a:pt x="47243" y="32003"/>
                </a:lnTo>
                <a:lnTo>
                  <a:pt x="44195" y="33527"/>
                </a:lnTo>
                <a:close/>
              </a:path>
              <a:path w="89915" h="138683">
                <a:moveTo>
                  <a:pt x="35051" y="62483"/>
                </a:moveTo>
                <a:lnTo>
                  <a:pt x="24383" y="70103"/>
                </a:lnTo>
                <a:lnTo>
                  <a:pt x="36575" y="62483"/>
                </a:lnTo>
                <a:lnTo>
                  <a:pt x="35051" y="54863"/>
                </a:lnTo>
                <a:lnTo>
                  <a:pt x="35051" y="62483"/>
                </a:lnTo>
                <a:close/>
              </a:path>
              <a:path w="89915" h="138683">
                <a:moveTo>
                  <a:pt x="89915" y="120395"/>
                </a:moveTo>
                <a:lnTo>
                  <a:pt x="88391" y="92963"/>
                </a:lnTo>
                <a:lnTo>
                  <a:pt x="88391" y="91439"/>
                </a:lnTo>
                <a:lnTo>
                  <a:pt x="89915" y="120395"/>
                </a:lnTo>
                <a:lnTo>
                  <a:pt x="94487" y="111251"/>
                </a:lnTo>
                <a:lnTo>
                  <a:pt x="96011" y="102107"/>
                </a:lnTo>
                <a:lnTo>
                  <a:pt x="97535" y="91439"/>
                </a:lnTo>
                <a:lnTo>
                  <a:pt x="97535" y="83819"/>
                </a:lnTo>
                <a:lnTo>
                  <a:pt x="96011" y="74675"/>
                </a:lnTo>
                <a:lnTo>
                  <a:pt x="92963" y="67055"/>
                </a:lnTo>
                <a:lnTo>
                  <a:pt x="88391" y="60959"/>
                </a:lnTo>
                <a:lnTo>
                  <a:pt x="82295" y="56387"/>
                </a:lnTo>
                <a:lnTo>
                  <a:pt x="74675" y="51815"/>
                </a:lnTo>
                <a:lnTo>
                  <a:pt x="65531" y="50291"/>
                </a:lnTo>
                <a:lnTo>
                  <a:pt x="56387" y="48767"/>
                </a:lnTo>
                <a:lnTo>
                  <a:pt x="47243" y="50291"/>
                </a:lnTo>
                <a:lnTo>
                  <a:pt x="39623" y="51815"/>
                </a:lnTo>
                <a:lnTo>
                  <a:pt x="35390" y="53509"/>
                </a:lnTo>
                <a:lnTo>
                  <a:pt x="36575" y="48767"/>
                </a:lnTo>
                <a:lnTo>
                  <a:pt x="38099" y="42671"/>
                </a:lnTo>
                <a:lnTo>
                  <a:pt x="41147" y="38100"/>
                </a:lnTo>
                <a:lnTo>
                  <a:pt x="39623" y="38100"/>
                </a:lnTo>
                <a:lnTo>
                  <a:pt x="42671" y="35051"/>
                </a:lnTo>
                <a:lnTo>
                  <a:pt x="44195" y="33527"/>
                </a:lnTo>
                <a:lnTo>
                  <a:pt x="47243" y="32003"/>
                </a:lnTo>
                <a:lnTo>
                  <a:pt x="53339" y="30479"/>
                </a:lnTo>
                <a:lnTo>
                  <a:pt x="51815" y="30479"/>
                </a:lnTo>
                <a:lnTo>
                  <a:pt x="59435" y="28955"/>
                </a:lnTo>
                <a:lnTo>
                  <a:pt x="64007" y="28955"/>
                </a:lnTo>
                <a:lnTo>
                  <a:pt x="67055" y="30479"/>
                </a:lnTo>
                <a:lnTo>
                  <a:pt x="71627" y="30479"/>
                </a:lnTo>
                <a:lnTo>
                  <a:pt x="77723" y="32003"/>
                </a:lnTo>
                <a:lnTo>
                  <a:pt x="73151" y="30479"/>
                </a:lnTo>
                <a:lnTo>
                  <a:pt x="77723" y="32003"/>
                </a:lnTo>
                <a:lnTo>
                  <a:pt x="82295" y="33527"/>
                </a:lnTo>
                <a:lnTo>
                  <a:pt x="79247" y="25907"/>
                </a:lnTo>
                <a:lnTo>
                  <a:pt x="80009" y="24383"/>
                </a:lnTo>
                <a:lnTo>
                  <a:pt x="80467" y="23469"/>
                </a:lnTo>
                <a:lnTo>
                  <a:pt x="82295" y="24383"/>
                </a:lnTo>
                <a:lnTo>
                  <a:pt x="83819" y="4571"/>
                </a:lnTo>
                <a:lnTo>
                  <a:pt x="80771" y="3047"/>
                </a:lnTo>
                <a:lnTo>
                  <a:pt x="80771" y="22859"/>
                </a:lnTo>
                <a:lnTo>
                  <a:pt x="80264" y="23367"/>
                </a:lnTo>
                <a:lnTo>
                  <a:pt x="79247" y="24383"/>
                </a:lnTo>
                <a:lnTo>
                  <a:pt x="79247" y="22859"/>
                </a:lnTo>
                <a:lnTo>
                  <a:pt x="74675" y="21335"/>
                </a:lnTo>
                <a:lnTo>
                  <a:pt x="68579" y="19811"/>
                </a:lnTo>
                <a:lnTo>
                  <a:pt x="59435" y="19811"/>
                </a:lnTo>
                <a:lnTo>
                  <a:pt x="50291" y="21335"/>
                </a:lnTo>
                <a:lnTo>
                  <a:pt x="42671" y="22859"/>
                </a:lnTo>
                <a:lnTo>
                  <a:pt x="36575" y="27431"/>
                </a:lnTo>
                <a:lnTo>
                  <a:pt x="32003" y="33527"/>
                </a:lnTo>
                <a:lnTo>
                  <a:pt x="28955" y="39624"/>
                </a:lnTo>
                <a:lnTo>
                  <a:pt x="27431" y="45719"/>
                </a:lnTo>
                <a:lnTo>
                  <a:pt x="32003" y="54863"/>
                </a:lnTo>
                <a:lnTo>
                  <a:pt x="27431" y="57911"/>
                </a:lnTo>
                <a:lnTo>
                  <a:pt x="25907" y="53339"/>
                </a:lnTo>
                <a:lnTo>
                  <a:pt x="24383" y="70103"/>
                </a:lnTo>
                <a:lnTo>
                  <a:pt x="35051" y="62483"/>
                </a:lnTo>
                <a:lnTo>
                  <a:pt x="35051" y="54863"/>
                </a:lnTo>
                <a:lnTo>
                  <a:pt x="36575" y="62483"/>
                </a:lnTo>
                <a:lnTo>
                  <a:pt x="36575" y="64007"/>
                </a:lnTo>
                <a:lnTo>
                  <a:pt x="42671" y="60959"/>
                </a:lnTo>
                <a:lnTo>
                  <a:pt x="48767" y="59435"/>
                </a:lnTo>
                <a:lnTo>
                  <a:pt x="65531" y="59435"/>
                </a:lnTo>
                <a:lnTo>
                  <a:pt x="71627" y="60959"/>
                </a:lnTo>
                <a:lnTo>
                  <a:pt x="70103" y="60959"/>
                </a:lnTo>
                <a:lnTo>
                  <a:pt x="77723" y="64007"/>
                </a:lnTo>
                <a:lnTo>
                  <a:pt x="76199" y="64007"/>
                </a:lnTo>
                <a:lnTo>
                  <a:pt x="80771" y="68579"/>
                </a:lnTo>
                <a:lnTo>
                  <a:pt x="80771" y="67055"/>
                </a:lnTo>
                <a:lnTo>
                  <a:pt x="83819" y="73151"/>
                </a:lnTo>
                <a:lnTo>
                  <a:pt x="83819" y="71627"/>
                </a:lnTo>
                <a:lnTo>
                  <a:pt x="86867" y="77724"/>
                </a:lnTo>
                <a:lnTo>
                  <a:pt x="85343" y="77724"/>
                </a:lnTo>
                <a:lnTo>
                  <a:pt x="86867" y="85343"/>
                </a:lnTo>
                <a:lnTo>
                  <a:pt x="86867" y="83819"/>
                </a:lnTo>
                <a:lnTo>
                  <a:pt x="88265" y="92201"/>
                </a:lnTo>
                <a:lnTo>
                  <a:pt x="86867" y="100583"/>
                </a:lnTo>
                <a:lnTo>
                  <a:pt x="85343" y="108203"/>
                </a:lnTo>
                <a:lnTo>
                  <a:pt x="82295" y="115824"/>
                </a:lnTo>
                <a:lnTo>
                  <a:pt x="82295" y="114300"/>
                </a:lnTo>
                <a:lnTo>
                  <a:pt x="77723" y="121919"/>
                </a:lnTo>
                <a:lnTo>
                  <a:pt x="77723" y="120395"/>
                </a:lnTo>
                <a:lnTo>
                  <a:pt x="73151" y="124967"/>
                </a:lnTo>
                <a:lnTo>
                  <a:pt x="64007" y="129539"/>
                </a:lnTo>
                <a:lnTo>
                  <a:pt x="65531" y="129539"/>
                </a:lnTo>
                <a:lnTo>
                  <a:pt x="56387" y="131063"/>
                </a:lnTo>
                <a:lnTo>
                  <a:pt x="57911" y="131063"/>
                </a:lnTo>
                <a:lnTo>
                  <a:pt x="47243" y="132587"/>
                </a:lnTo>
                <a:lnTo>
                  <a:pt x="39623" y="132587"/>
                </a:lnTo>
                <a:lnTo>
                  <a:pt x="33527" y="131063"/>
                </a:lnTo>
                <a:lnTo>
                  <a:pt x="27431" y="128015"/>
                </a:lnTo>
                <a:lnTo>
                  <a:pt x="28955" y="128015"/>
                </a:lnTo>
                <a:lnTo>
                  <a:pt x="22859" y="124967"/>
                </a:lnTo>
                <a:lnTo>
                  <a:pt x="24383" y="126491"/>
                </a:lnTo>
                <a:lnTo>
                  <a:pt x="30479" y="140207"/>
                </a:lnTo>
                <a:lnTo>
                  <a:pt x="38099" y="141731"/>
                </a:lnTo>
                <a:lnTo>
                  <a:pt x="47243" y="141731"/>
                </a:lnTo>
                <a:lnTo>
                  <a:pt x="59435" y="140207"/>
                </a:lnTo>
                <a:lnTo>
                  <a:pt x="68579" y="138683"/>
                </a:lnTo>
                <a:lnTo>
                  <a:pt x="71627" y="126491"/>
                </a:lnTo>
                <a:lnTo>
                  <a:pt x="73151" y="124967"/>
                </a:lnTo>
                <a:lnTo>
                  <a:pt x="77723" y="134111"/>
                </a:lnTo>
                <a:lnTo>
                  <a:pt x="83819" y="128015"/>
                </a:lnTo>
                <a:lnTo>
                  <a:pt x="89915" y="120395"/>
                </a:lnTo>
                <a:close/>
              </a:path>
              <a:path w="89915" h="138683">
                <a:moveTo>
                  <a:pt x="71627" y="126491"/>
                </a:moveTo>
                <a:lnTo>
                  <a:pt x="68579" y="138683"/>
                </a:lnTo>
                <a:lnTo>
                  <a:pt x="77723" y="134111"/>
                </a:lnTo>
                <a:lnTo>
                  <a:pt x="73151" y="124967"/>
                </a:lnTo>
                <a:lnTo>
                  <a:pt x="71627" y="126491"/>
                </a:lnTo>
                <a:close/>
              </a:path>
              <a:path w="89915" h="138683">
                <a:moveTo>
                  <a:pt x="88391" y="92963"/>
                </a:moveTo>
                <a:lnTo>
                  <a:pt x="89915" y="120395"/>
                </a:lnTo>
                <a:lnTo>
                  <a:pt x="88391" y="91439"/>
                </a:lnTo>
                <a:lnTo>
                  <a:pt x="88391" y="92963"/>
                </a:lnTo>
                <a:close/>
              </a:path>
              <a:path w="89915" h="138683">
                <a:moveTo>
                  <a:pt x="71627" y="60959"/>
                </a:moveTo>
                <a:lnTo>
                  <a:pt x="65531" y="59435"/>
                </a:lnTo>
                <a:lnTo>
                  <a:pt x="64007" y="59435"/>
                </a:lnTo>
                <a:lnTo>
                  <a:pt x="71627" y="60959"/>
                </a:lnTo>
                <a:close/>
              </a:path>
              <a:path w="89915" h="138683">
                <a:moveTo>
                  <a:pt x="73151" y="10667"/>
                </a:moveTo>
                <a:lnTo>
                  <a:pt x="67055" y="9143"/>
                </a:lnTo>
                <a:lnTo>
                  <a:pt x="65531" y="9143"/>
                </a:lnTo>
                <a:lnTo>
                  <a:pt x="73151" y="10667"/>
                </a:lnTo>
                <a:close/>
              </a:path>
              <a:path w="89915" h="138683">
                <a:moveTo>
                  <a:pt x="67055" y="30479"/>
                </a:moveTo>
                <a:lnTo>
                  <a:pt x="64007" y="28955"/>
                </a:lnTo>
                <a:lnTo>
                  <a:pt x="62483" y="28955"/>
                </a:lnTo>
                <a:lnTo>
                  <a:pt x="67055" y="30479"/>
                </a:lnTo>
                <a:close/>
              </a:path>
              <a:path w="89915" h="138683">
                <a:moveTo>
                  <a:pt x="12191" y="45719"/>
                </a:moveTo>
                <a:lnTo>
                  <a:pt x="10667" y="51815"/>
                </a:lnTo>
                <a:lnTo>
                  <a:pt x="10667" y="53339"/>
                </a:lnTo>
                <a:lnTo>
                  <a:pt x="12191" y="45719"/>
                </a:lnTo>
                <a:close/>
              </a:path>
              <a:path w="89915" h="138683">
                <a:moveTo>
                  <a:pt x="38099" y="71627"/>
                </a:moveTo>
                <a:lnTo>
                  <a:pt x="32003" y="73151"/>
                </a:lnTo>
                <a:lnTo>
                  <a:pt x="32003" y="85343"/>
                </a:lnTo>
                <a:lnTo>
                  <a:pt x="33527" y="115824"/>
                </a:lnTo>
                <a:lnTo>
                  <a:pt x="38099" y="120395"/>
                </a:lnTo>
                <a:lnTo>
                  <a:pt x="38099" y="106679"/>
                </a:lnTo>
                <a:lnTo>
                  <a:pt x="39623" y="109727"/>
                </a:lnTo>
                <a:lnTo>
                  <a:pt x="41147" y="109727"/>
                </a:lnTo>
                <a:lnTo>
                  <a:pt x="39623" y="108203"/>
                </a:lnTo>
                <a:lnTo>
                  <a:pt x="36575" y="102107"/>
                </a:lnTo>
                <a:lnTo>
                  <a:pt x="38099" y="103631"/>
                </a:lnTo>
                <a:lnTo>
                  <a:pt x="36575" y="97535"/>
                </a:lnTo>
                <a:lnTo>
                  <a:pt x="35051" y="89915"/>
                </a:lnTo>
                <a:lnTo>
                  <a:pt x="35052" y="83311"/>
                </a:lnTo>
                <a:lnTo>
                  <a:pt x="36575" y="82295"/>
                </a:lnTo>
                <a:lnTo>
                  <a:pt x="35051" y="80771"/>
                </a:lnTo>
                <a:lnTo>
                  <a:pt x="38099" y="71627"/>
                </a:lnTo>
                <a:close/>
              </a:path>
              <a:path w="89915" h="138683">
                <a:moveTo>
                  <a:pt x="27431" y="99059"/>
                </a:moveTo>
                <a:lnTo>
                  <a:pt x="28955" y="106679"/>
                </a:lnTo>
                <a:lnTo>
                  <a:pt x="30479" y="111251"/>
                </a:lnTo>
                <a:lnTo>
                  <a:pt x="33527" y="115824"/>
                </a:lnTo>
                <a:lnTo>
                  <a:pt x="32003" y="85343"/>
                </a:lnTo>
                <a:lnTo>
                  <a:pt x="32003" y="73151"/>
                </a:lnTo>
                <a:lnTo>
                  <a:pt x="25907" y="77724"/>
                </a:lnTo>
                <a:lnTo>
                  <a:pt x="25907" y="89915"/>
                </a:lnTo>
                <a:lnTo>
                  <a:pt x="27431" y="99059"/>
                </a:lnTo>
                <a:close/>
              </a:path>
              <a:path w="89915" h="138683">
                <a:moveTo>
                  <a:pt x="48767" y="112775"/>
                </a:moveTo>
                <a:lnTo>
                  <a:pt x="45719" y="111251"/>
                </a:lnTo>
                <a:lnTo>
                  <a:pt x="45719" y="112775"/>
                </a:lnTo>
                <a:lnTo>
                  <a:pt x="42671" y="111251"/>
                </a:lnTo>
                <a:lnTo>
                  <a:pt x="44195" y="111251"/>
                </a:lnTo>
                <a:lnTo>
                  <a:pt x="39623" y="109727"/>
                </a:lnTo>
                <a:lnTo>
                  <a:pt x="38099" y="106679"/>
                </a:lnTo>
                <a:lnTo>
                  <a:pt x="38099" y="120395"/>
                </a:lnTo>
                <a:lnTo>
                  <a:pt x="44195" y="121919"/>
                </a:lnTo>
                <a:lnTo>
                  <a:pt x="54863" y="121919"/>
                </a:lnTo>
                <a:lnTo>
                  <a:pt x="59435" y="120395"/>
                </a:lnTo>
                <a:lnTo>
                  <a:pt x="62483" y="117347"/>
                </a:lnTo>
                <a:lnTo>
                  <a:pt x="59435" y="106679"/>
                </a:lnTo>
                <a:lnTo>
                  <a:pt x="62483" y="117347"/>
                </a:lnTo>
                <a:lnTo>
                  <a:pt x="67055" y="112775"/>
                </a:lnTo>
                <a:lnTo>
                  <a:pt x="62483" y="99059"/>
                </a:lnTo>
                <a:lnTo>
                  <a:pt x="67055" y="112775"/>
                </a:lnTo>
                <a:lnTo>
                  <a:pt x="70103" y="105155"/>
                </a:lnTo>
                <a:lnTo>
                  <a:pt x="71627" y="100583"/>
                </a:lnTo>
                <a:lnTo>
                  <a:pt x="71627" y="85343"/>
                </a:lnTo>
                <a:lnTo>
                  <a:pt x="70103" y="80771"/>
                </a:lnTo>
                <a:lnTo>
                  <a:pt x="67055" y="76200"/>
                </a:lnTo>
                <a:lnTo>
                  <a:pt x="64007" y="73151"/>
                </a:lnTo>
                <a:lnTo>
                  <a:pt x="59435" y="70103"/>
                </a:lnTo>
                <a:lnTo>
                  <a:pt x="54863" y="70103"/>
                </a:lnTo>
                <a:lnTo>
                  <a:pt x="50291" y="68579"/>
                </a:lnTo>
                <a:lnTo>
                  <a:pt x="44195" y="70103"/>
                </a:lnTo>
                <a:lnTo>
                  <a:pt x="38099" y="71627"/>
                </a:lnTo>
                <a:lnTo>
                  <a:pt x="35051" y="80771"/>
                </a:lnTo>
                <a:lnTo>
                  <a:pt x="36575" y="82295"/>
                </a:lnTo>
                <a:lnTo>
                  <a:pt x="41147" y="80771"/>
                </a:lnTo>
                <a:lnTo>
                  <a:pt x="45719" y="79247"/>
                </a:lnTo>
                <a:lnTo>
                  <a:pt x="56387" y="79247"/>
                </a:lnTo>
                <a:lnTo>
                  <a:pt x="59435" y="80771"/>
                </a:lnTo>
                <a:lnTo>
                  <a:pt x="59435" y="82295"/>
                </a:lnTo>
                <a:lnTo>
                  <a:pt x="60959" y="85343"/>
                </a:lnTo>
                <a:lnTo>
                  <a:pt x="60959" y="83819"/>
                </a:lnTo>
                <a:lnTo>
                  <a:pt x="62483" y="86867"/>
                </a:lnTo>
                <a:lnTo>
                  <a:pt x="60959" y="86867"/>
                </a:lnTo>
                <a:lnTo>
                  <a:pt x="62483" y="89915"/>
                </a:lnTo>
                <a:lnTo>
                  <a:pt x="62483" y="97535"/>
                </a:lnTo>
                <a:lnTo>
                  <a:pt x="60959" y="102107"/>
                </a:lnTo>
                <a:lnTo>
                  <a:pt x="62483" y="102107"/>
                </a:lnTo>
                <a:lnTo>
                  <a:pt x="57911" y="108203"/>
                </a:lnTo>
                <a:lnTo>
                  <a:pt x="56387" y="109727"/>
                </a:lnTo>
                <a:lnTo>
                  <a:pt x="57911" y="109727"/>
                </a:lnTo>
                <a:lnTo>
                  <a:pt x="54863" y="111251"/>
                </a:lnTo>
                <a:lnTo>
                  <a:pt x="51815" y="112775"/>
                </a:lnTo>
                <a:lnTo>
                  <a:pt x="53339" y="111251"/>
                </a:lnTo>
                <a:lnTo>
                  <a:pt x="48767" y="112775"/>
                </a:lnTo>
                <a:close/>
              </a:path>
              <a:path w="89915" h="138683">
                <a:moveTo>
                  <a:pt x="1524" y="51815"/>
                </a:moveTo>
                <a:lnTo>
                  <a:pt x="0" y="59435"/>
                </a:lnTo>
                <a:lnTo>
                  <a:pt x="0" y="92963"/>
                </a:lnTo>
                <a:lnTo>
                  <a:pt x="3048" y="108203"/>
                </a:lnTo>
                <a:lnTo>
                  <a:pt x="6095" y="115824"/>
                </a:lnTo>
                <a:lnTo>
                  <a:pt x="9143" y="121919"/>
                </a:lnTo>
                <a:lnTo>
                  <a:pt x="12191" y="128015"/>
                </a:lnTo>
                <a:lnTo>
                  <a:pt x="18287" y="132587"/>
                </a:lnTo>
                <a:lnTo>
                  <a:pt x="24383" y="137159"/>
                </a:lnTo>
                <a:lnTo>
                  <a:pt x="30479" y="140207"/>
                </a:lnTo>
                <a:lnTo>
                  <a:pt x="24383" y="126491"/>
                </a:lnTo>
                <a:lnTo>
                  <a:pt x="22859" y="124967"/>
                </a:lnTo>
                <a:lnTo>
                  <a:pt x="19811" y="121919"/>
                </a:lnTo>
                <a:lnTo>
                  <a:pt x="16763" y="117347"/>
                </a:lnTo>
                <a:lnTo>
                  <a:pt x="13715" y="112775"/>
                </a:lnTo>
                <a:lnTo>
                  <a:pt x="12191" y="106679"/>
                </a:lnTo>
                <a:lnTo>
                  <a:pt x="9143" y="91439"/>
                </a:lnTo>
                <a:lnTo>
                  <a:pt x="10667" y="92963"/>
                </a:lnTo>
                <a:lnTo>
                  <a:pt x="9143" y="76200"/>
                </a:lnTo>
                <a:lnTo>
                  <a:pt x="10667" y="60959"/>
                </a:lnTo>
                <a:lnTo>
                  <a:pt x="10667" y="51815"/>
                </a:lnTo>
                <a:lnTo>
                  <a:pt x="12191" y="45719"/>
                </a:lnTo>
                <a:lnTo>
                  <a:pt x="15239" y="38100"/>
                </a:lnTo>
                <a:lnTo>
                  <a:pt x="18287" y="30479"/>
                </a:lnTo>
                <a:lnTo>
                  <a:pt x="18287" y="32003"/>
                </a:lnTo>
                <a:lnTo>
                  <a:pt x="22859" y="24383"/>
                </a:lnTo>
                <a:lnTo>
                  <a:pt x="21335" y="25907"/>
                </a:lnTo>
                <a:lnTo>
                  <a:pt x="27431" y="19811"/>
                </a:lnTo>
                <a:lnTo>
                  <a:pt x="33527" y="15239"/>
                </a:lnTo>
                <a:lnTo>
                  <a:pt x="41147" y="12191"/>
                </a:lnTo>
                <a:lnTo>
                  <a:pt x="39623" y="12191"/>
                </a:lnTo>
                <a:lnTo>
                  <a:pt x="48767" y="10667"/>
                </a:lnTo>
                <a:lnTo>
                  <a:pt x="59435" y="9143"/>
                </a:lnTo>
                <a:lnTo>
                  <a:pt x="67055" y="9143"/>
                </a:lnTo>
                <a:lnTo>
                  <a:pt x="73151" y="10667"/>
                </a:lnTo>
                <a:lnTo>
                  <a:pt x="77723" y="12191"/>
                </a:lnTo>
                <a:lnTo>
                  <a:pt x="79247" y="12191"/>
                </a:lnTo>
                <a:lnTo>
                  <a:pt x="79247" y="24383"/>
                </a:lnTo>
                <a:lnTo>
                  <a:pt x="80264" y="23367"/>
                </a:lnTo>
                <a:lnTo>
                  <a:pt x="80771" y="22859"/>
                </a:lnTo>
                <a:lnTo>
                  <a:pt x="80771" y="3047"/>
                </a:lnTo>
                <a:lnTo>
                  <a:pt x="74675" y="1524"/>
                </a:lnTo>
                <a:lnTo>
                  <a:pt x="67055" y="0"/>
                </a:lnTo>
                <a:lnTo>
                  <a:pt x="47243" y="0"/>
                </a:lnTo>
                <a:lnTo>
                  <a:pt x="36575" y="3047"/>
                </a:lnTo>
                <a:lnTo>
                  <a:pt x="28955" y="7619"/>
                </a:lnTo>
                <a:lnTo>
                  <a:pt x="21335" y="12191"/>
                </a:lnTo>
                <a:lnTo>
                  <a:pt x="15239" y="19811"/>
                </a:lnTo>
                <a:lnTo>
                  <a:pt x="10667" y="25907"/>
                </a:lnTo>
                <a:lnTo>
                  <a:pt x="6095" y="35051"/>
                </a:lnTo>
                <a:lnTo>
                  <a:pt x="3048" y="42671"/>
                </a:lnTo>
                <a:lnTo>
                  <a:pt x="1524" y="51815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100071" y="1641347"/>
            <a:ext cx="102107" cy="141731"/>
          </a:xfrm>
          <a:custGeom>
            <a:avLst/>
            <a:gdLst/>
            <a:ahLst/>
            <a:cxnLst/>
            <a:rect l="l" t="t" r="r" b="b"/>
            <a:pathLst>
              <a:path w="102107" h="141731">
                <a:moveTo>
                  <a:pt x="76200" y="88392"/>
                </a:moveTo>
                <a:lnTo>
                  <a:pt x="77724" y="91440"/>
                </a:lnTo>
                <a:lnTo>
                  <a:pt x="79248" y="94488"/>
                </a:lnTo>
                <a:lnTo>
                  <a:pt x="97536" y="94488"/>
                </a:lnTo>
                <a:lnTo>
                  <a:pt x="99060" y="91440"/>
                </a:lnTo>
                <a:lnTo>
                  <a:pt x="100584" y="88392"/>
                </a:lnTo>
                <a:lnTo>
                  <a:pt x="102107" y="85344"/>
                </a:lnTo>
                <a:lnTo>
                  <a:pt x="102107" y="73152"/>
                </a:lnTo>
                <a:lnTo>
                  <a:pt x="100584" y="70104"/>
                </a:lnTo>
                <a:lnTo>
                  <a:pt x="97536" y="67056"/>
                </a:lnTo>
                <a:lnTo>
                  <a:pt x="94487" y="65532"/>
                </a:lnTo>
                <a:lnTo>
                  <a:pt x="82296" y="65532"/>
                </a:lnTo>
                <a:lnTo>
                  <a:pt x="79248" y="67056"/>
                </a:lnTo>
                <a:lnTo>
                  <a:pt x="77724" y="68580"/>
                </a:lnTo>
                <a:lnTo>
                  <a:pt x="76200" y="71628"/>
                </a:lnTo>
                <a:lnTo>
                  <a:pt x="74675" y="74676"/>
                </a:lnTo>
                <a:lnTo>
                  <a:pt x="74675" y="85344"/>
                </a:lnTo>
                <a:lnTo>
                  <a:pt x="76200" y="88392"/>
                </a:lnTo>
                <a:close/>
              </a:path>
              <a:path w="102107" h="141731">
                <a:moveTo>
                  <a:pt x="74675" y="7620"/>
                </a:moveTo>
                <a:lnTo>
                  <a:pt x="74675" y="22860"/>
                </a:lnTo>
                <a:lnTo>
                  <a:pt x="76200" y="25908"/>
                </a:lnTo>
                <a:lnTo>
                  <a:pt x="79248" y="28956"/>
                </a:lnTo>
                <a:lnTo>
                  <a:pt x="82296" y="28956"/>
                </a:lnTo>
                <a:lnTo>
                  <a:pt x="85343" y="30480"/>
                </a:lnTo>
                <a:lnTo>
                  <a:pt x="91440" y="30480"/>
                </a:lnTo>
                <a:lnTo>
                  <a:pt x="94487" y="28956"/>
                </a:lnTo>
                <a:lnTo>
                  <a:pt x="97536" y="28956"/>
                </a:lnTo>
                <a:lnTo>
                  <a:pt x="97536" y="27432"/>
                </a:lnTo>
                <a:lnTo>
                  <a:pt x="100584" y="25908"/>
                </a:lnTo>
                <a:lnTo>
                  <a:pt x="102107" y="22860"/>
                </a:lnTo>
                <a:lnTo>
                  <a:pt x="102107" y="7620"/>
                </a:lnTo>
                <a:lnTo>
                  <a:pt x="100584" y="4572"/>
                </a:lnTo>
                <a:lnTo>
                  <a:pt x="97536" y="1524"/>
                </a:lnTo>
                <a:lnTo>
                  <a:pt x="94487" y="1524"/>
                </a:lnTo>
                <a:lnTo>
                  <a:pt x="91440" y="0"/>
                </a:lnTo>
                <a:lnTo>
                  <a:pt x="85343" y="0"/>
                </a:lnTo>
                <a:lnTo>
                  <a:pt x="82296" y="1524"/>
                </a:lnTo>
                <a:lnTo>
                  <a:pt x="79248" y="1524"/>
                </a:lnTo>
                <a:lnTo>
                  <a:pt x="76200" y="4572"/>
                </a:lnTo>
                <a:lnTo>
                  <a:pt x="74675" y="7620"/>
                </a:lnTo>
                <a:close/>
              </a:path>
              <a:path w="102107" h="141731">
                <a:moveTo>
                  <a:pt x="42672" y="54864"/>
                </a:moveTo>
                <a:lnTo>
                  <a:pt x="42569" y="34476"/>
                </a:lnTo>
                <a:lnTo>
                  <a:pt x="41702" y="21579"/>
                </a:lnTo>
                <a:lnTo>
                  <a:pt x="39774" y="9000"/>
                </a:lnTo>
                <a:lnTo>
                  <a:pt x="36575" y="-3047"/>
                </a:lnTo>
                <a:lnTo>
                  <a:pt x="34998" y="-9603"/>
                </a:lnTo>
                <a:lnTo>
                  <a:pt x="31545" y="-21259"/>
                </a:lnTo>
                <a:lnTo>
                  <a:pt x="27058" y="-33231"/>
                </a:lnTo>
                <a:lnTo>
                  <a:pt x="21336" y="-45719"/>
                </a:lnTo>
                <a:lnTo>
                  <a:pt x="19812" y="-45719"/>
                </a:lnTo>
                <a:lnTo>
                  <a:pt x="16763" y="-47243"/>
                </a:lnTo>
                <a:lnTo>
                  <a:pt x="3048" y="-47243"/>
                </a:lnTo>
                <a:lnTo>
                  <a:pt x="0" y="-44195"/>
                </a:lnTo>
                <a:lnTo>
                  <a:pt x="0" y="-41147"/>
                </a:lnTo>
                <a:lnTo>
                  <a:pt x="1450" y="-38156"/>
                </a:lnTo>
                <a:lnTo>
                  <a:pt x="6308" y="-26384"/>
                </a:lnTo>
                <a:lnTo>
                  <a:pt x="9977" y="-14085"/>
                </a:lnTo>
                <a:lnTo>
                  <a:pt x="12192" y="-1523"/>
                </a:lnTo>
                <a:lnTo>
                  <a:pt x="12892" y="1757"/>
                </a:lnTo>
                <a:lnTo>
                  <a:pt x="15043" y="14379"/>
                </a:lnTo>
                <a:lnTo>
                  <a:pt x="16333" y="27001"/>
                </a:lnTo>
                <a:lnTo>
                  <a:pt x="16763" y="39624"/>
                </a:lnTo>
                <a:lnTo>
                  <a:pt x="16706" y="44699"/>
                </a:lnTo>
                <a:lnTo>
                  <a:pt x="16002" y="57626"/>
                </a:lnTo>
                <a:lnTo>
                  <a:pt x="14497" y="70079"/>
                </a:lnTo>
                <a:lnTo>
                  <a:pt x="12192" y="82296"/>
                </a:lnTo>
                <a:lnTo>
                  <a:pt x="8473" y="98144"/>
                </a:lnTo>
                <a:lnTo>
                  <a:pt x="4831" y="110330"/>
                </a:lnTo>
                <a:lnTo>
                  <a:pt x="0" y="121920"/>
                </a:lnTo>
                <a:lnTo>
                  <a:pt x="0" y="124968"/>
                </a:lnTo>
                <a:lnTo>
                  <a:pt x="1524" y="128016"/>
                </a:lnTo>
                <a:lnTo>
                  <a:pt x="18287" y="128016"/>
                </a:lnTo>
                <a:lnTo>
                  <a:pt x="21336" y="126492"/>
                </a:lnTo>
                <a:lnTo>
                  <a:pt x="24384" y="118872"/>
                </a:lnTo>
                <a:lnTo>
                  <a:pt x="27431" y="111252"/>
                </a:lnTo>
                <a:lnTo>
                  <a:pt x="30480" y="105156"/>
                </a:lnTo>
                <a:lnTo>
                  <a:pt x="33528" y="97536"/>
                </a:lnTo>
                <a:lnTo>
                  <a:pt x="35051" y="91440"/>
                </a:lnTo>
                <a:lnTo>
                  <a:pt x="36575" y="83820"/>
                </a:lnTo>
                <a:lnTo>
                  <a:pt x="39624" y="76200"/>
                </a:lnTo>
                <a:lnTo>
                  <a:pt x="39624" y="70104"/>
                </a:lnTo>
                <a:lnTo>
                  <a:pt x="41148" y="62484"/>
                </a:lnTo>
                <a:lnTo>
                  <a:pt x="42672" y="5486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093975" y="1597151"/>
            <a:ext cx="112775" cy="184403"/>
          </a:xfrm>
          <a:custGeom>
            <a:avLst/>
            <a:gdLst/>
            <a:ahLst/>
            <a:cxnLst/>
            <a:rect l="l" t="t" r="r" b="b"/>
            <a:pathLst>
              <a:path w="112775" h="184403">
                <a:moveTo>
                  <a:pt x="103631" y="105155"/>
                </a:moveTo>
                <a:lnTo>
                  <a:pt x="99059" y="105155"/>
                </a:lnTo>
                <a:lnTo>
                  <a:pt x="100583" y="114300"/>
                </a:lnTo>
                <a:lnTo>
                  <a:pt x="102107" y="115824"/>
                </a:lnTo>
                <a:lnTo>
                  <a:pt x="103631" y="105155"/>
                </a:lnTo>
                <a:close/>
              </a:path>
              <a:path w="112775" h="184403">
                <a:moveTo>
                  <a:pt x="87172" y="132282"/>
                </a:moveTo>
                <a:lnTo>
                  <a:pt x="85343" y="131063"/>
                </a:lnTo>
                <a:lnTo>
                  <a:pt x="89915" y="143255"/>
                </a:lnTo>
                <a:lnTo>
                  <a:pt x="103631" y="143255"/>
                </a:lnTo>
                <a:lnTo>
                  <a:pt x="108203" y="140207"/>
                </a:lnTo>
                <a:lnTo>
                  <a:pt x="103631" y="117348"/>
                </a:lnTo>
                <a:lnTo>
                  <a:pt x="102488" y="116586"/>
                </a:lnTo>
                <a:lnTo>
                  <a:pt x="103631" y="118872"/>
                </a:lnTo>
                <a:lnTo>
                  <a:pt x="103631" y="129539"/>
                </a:lnTo>
                <a:lnTo>
                  <a:pt x="102107" y="132587"/>
                </a:lnTo>
                <a:lnTo>
                  <a:pt x="103631" y="132587"/>
                </a:lnTo>
                <a:lnTo>
                  <a:pt x="103631" y="131063"/>
                </a:lnTo>
                <a:lnTo>
                  <a:pt x="103631" y="132587"/>
                </a:lnTo>
                <a:lnTo>
                  <a:pt x="100583" y="134111"/>
                </a:lnTo>
                <a:lnTo>
                  <a:pt x="103631" y="132587"/>
                </a:lnTo>
                <a:lnTo>
                  <a:pt x="99059" y="134111"/>
                </a:lnTo>
                <a:lnTo>
                  <a:pt x="88392" y="134111"/>
                </a:lnTo>
                <a:lnTo>
                  <a:pt x="87172" y="132282"/>
                </a:lnTo>
                <a:close/>
              </a:path>
              <a:path w="112775" h="184403">
                <a:moveTo>
                  <a:pt x="82295" y="76200"/>
                </a:moveTo>
                <a:lnTo>
                  <a:pt x="86868" y="77724"/>
                </a:lnTo>
                <a:lnTo>
                  <a:pt x="85343" y="65531"/>
                </a:lnTo>
                <a:lnTo>
                  <a:pt x="85343" y="41148"/>
                </a:lnTo>
                <a:lnTo>
                  <a:pt x="79247" y="44195"/>
                </a:lnTo>
                <a:lnTo>
                  <a:pt x="77724" y="47243"/>
                </a:lnTo>
                <a:lnTo>
                  <a:pt x="76200" y="51815"/>
                </a:lnTo>
                <a:lnTo>
                  <a:pt x="76200" y="68579"/>
                </a:lnTo>
                <a:lnTo>
                  <a:pt x="79247" y="74675"/>
                </a:lnTo>
                <a:lnTo>
                  <a:pt x="82295" y="76200"/>
                </a:lnTo>
                <a:close/>
              </a:path>
              <a:path w="112775" h="184403">
                <a:moveTo>
                  <a:pt x="88392" y="68579"/>
                </a:moveTo>
                <a:lnTo>
                  <a:pt x="89915" y="70103"/>
                </a:lnTo>
                <a:lnTo>
                  <a:pt x="94487" y="79248"/>
                </a:lnTo>
                <a:lnTo>
                  <a:pt x="99059" y="79248"/>
                </a:lnTo>
                <a:lnTo>
                  <a:pt x="102107" y="77724"/>
                </a:lnTo>
                <a:lnTo>
                  <a:pt x="106680" y="76200"/>
                </a:lnTo>
                <a:lnTo>
                  <a:pt x="103631" y="51815"/>
                </a:lnTo>
                <a:lnTo>
                  <a:pt x="102488" y="51053"/>
                </a:lnTo>
                <a:lnTo>
                  <a:pt x="103631" y="53339"/>
                </a:lnTo>
                <a:lnTo>
                  <a:pt x="102107" y="51815"/>
                </a:lnTo>
                <a:lnTo>
                  <a:pt x="103631" y="54863"/>
                </a:lnTo>
                <a:lnTo>
                  <a:pt x="103631" y="65531"/>
                </a:lnTo>
                <a:lnTo>
                  <a:pt x="102107" y="68579"/>
                </a:lnTo>
                <a:lnTo>
                  <a:pt x="99059" y="70103"/>
                </a:lnTo>
                <a:lnTo>
                  <a:pt x="100583" y="68579"/>
                </a:lnTo>
                <a:lnTo>
                  <a:pt x="97536" y="70103"/>
                </a:lnTo>
                <a:lnTo>
                  <a:pt x="91439" y="70103"/>
                </a:lnTo>
                <a:lnTo>
                  <a:pt x="88392" y="68579"/>
                </a:lnTo>
                <a:close/>
              </a:path>
              <a:path w="112775" h="184403">
                <a:moveTo>
                  <a:pt x="85343" y="41148"/>
                </a:moveTo>
                <a:lnTo>
                  <a:pt x="85343" y="51815"/>
                </a:lnTo>
                <a:lnTo>
                  <a:pt x="86868" y="50291"/>
                </a:lnTo>
                <a:lnTo>
                  <a:pt x="89915" y="39624"/>
                </a:lnTo>
                <a:lnTo>
                  <a:pt x="85343" y="41148"/>
                </a:lnTo>
                <a:close/>
              </a:path>
              <a:path w="112775" h="184403">
                <a:moveTo>
                  <a:pt x="99059" y="48767"/>
                </a:moveTo>
                <a:lnTo>
                  <a:pt x="102488" y="51053"/>
                </a:lnTo>
                <a:lnTo>
                  <a:pt x="103631" y="51815"/>
                </a:lnTo>
                <a:lnTo>
                  <a:pt x="106680" y="76200"/>
                </a:lnTo>
                <a:lnTo>
                  <a:pt x="109727" y="74675"/>
                </a:lnTo>
                <a:lnTo>
                  <a:pt x="111251" y="71627"/>
                </a:lnTo>
                <a:lnTo>
                  <a:pt x="112775" y="68579"/>
                </a:lnTo>
                <a:lnTo>
                  <a:pt x="112775" y="51815"/>
                </a:lnTo>
                <a:lnTo>
                  <a:pt x="111251" y="47243"/>
                </a:lnTo>
                <a:lnTo>
                  <a:pt x="108203" y="44195"/>
                </a:lnTo>
                <a:lnTo>
                  <a:pt x="103631" y="41148"/>
                </a:lnTo>
                <a:lnTo>
                  <a:pt x="102107" y="50291"/>
                </a:lnTo>
                <a:lnTo>
                  <a:pt x="99059" y="48767"/>
                </a:lnTo>
                <a:close/>
              </a:path>
              <a:path w="112775" h="184403">
                <a:moveTo>
                  <a:pt x="99059" y="39624"/>
                </a:moveTo>
                <a:lnTo>
                  <a:pt x="89915" y="39624"/>
                </a:lnTo>
                <a:lnTo>
                  <a:pt x="86868" y="50291"/>
                </a:lnTo>
                <a:lnTo>
                  <a:pt x="85343" y="51815"/>
                </a:lnTo>
                <a:lnTo>
                  <a:pt x="85343" y="41148"/>
                </a:lnTo>
                <a:lnTo>
                  <a:pt x="85343" y="65531"/>
                </a:lnTo>
                <a:lnTo>
                  <a:pt x="86868" y="77724"/>
                </a:lnTo>
                <a:lnTo>
                  <a:pt x="89915" y="79248"/>
                </a:lnTo>
                <a:lnTo>
                  <a:pt x="94487" y="79248"/>
                </a:lnTo>
                <a:lnTo>
                  <a:pt x="89915" y="70103"/>
                </a:lnTo>
                <a:lnTo>
                  <a:pt x="86868" y="68579"/>
                </a:lnTo>
                <a:lnTo>
                  <a:pt x="88392" y="68579"/>
                </a:lnTo>
                <a:lnTo>
                  <a:pt x="85343" y="64007"/>
                </a:lnTo>
                <a:lnTo>
                  <a:pt x="85343" y="54863"/>
                </a:lnTo>
                <a:lnTo>
                  <a:pt x="86868" y="51815"/>
                </a:lnTo>
                <a:lnTo>
                  <a:pt x="85343" y="53339"/>
                </a:lnTo>
                <a:lnTo>
                  <a:pt x="86487" y="51053"/>
                </a:lnTo>
                <a:lnTo>
                  <a:pt x="89915" y="48767"/>
                </a:lnTo>
                <a:lnTo>
                  <a:pt x="88392" y="50291"/>
                </a:lnTo>
                <a:lnTo>
                  <a:pt x="91439" y="48767"/>
                </a:lnTo>
                <a:lnTo>
                  <a:pt x="91439" y="50291"/>
                </a:lnTo>
                <a:lnTo>
                  <a:pt x="94487" y="48767"/>
                </a:lnTo>
                <a:lnTo>
                  <a:pt x="97536" y="50291"/>
                </a:lnTo>
                <a:lnTo>
                  <a:pt x="97536" y="48767"/>
                </a:lnTo>
                <a:lnTo>
                  <a:pt x="100583" y="50291"/>
                </a:lnTo>
                <a:lnTo>
                  <a:pt x="99059" y="48767"/>
                </a:lnTo>
                <a:lnTo>
                  <a:pt x="102107" y="50291"/>
                </a:lnTo>
                <a:lnTo>
                  <a:pt x="103631" y="41148"/>
                </a:lnTo>
                <a:lnTo>
                  <a:pt x="99059" y="39624"/>
                </a:lnTo>
                <a:close/>
              </a:path>
              <a:path w="112775" h="184403">
                <a:moveTo>
                  <a:pt x="24383" y="3048"/>
                </a:moveTo>
                <a:lnTo>
                  <a:pt x="22859" y="1524"/>
                </a:lnTo>
                <a:lnTo>
                  <a:pt x="23469" y="2590"/>
                </a:lnTo>
                <a:lnTo>
                  <a:pt x="28956" y="12191"/>
                </a:lnTo>
                <a:lnTo>
                  <a:pt x="25907" y="3048"/>
                </a:lnTo>
                <a:lnTo>
                  <a:pt x="22859" y="1524"/>
                </a:lnTo>
                <a:lnTo>
                  <a:pt x="24383" y="3048"/>
                </a:lnTo>
                <a:close/>
              </a:path>
              <a:path w="112775" h="184403">
                <a:moveTo>
                  <a:pt x="41147" y="117348"/>
                </a:moveTo>
                <a:lnTo>
                  <a:pt x="41147" y="115824"/>
                </a:lnTo>
                <a:lnTo>
                  <a:pt x="38100" y="126491"/>
                </a:lnTo>
                <a:lnTo>
                  <a:pt x="39624" y="126491"/>
                </a:lnTo>
                <a:lnTo>
                  <a:pt x="32003" y="147827"/>
                </a:lnTo>
                <a:lnTo>
                  <a:pt x="28956" y="158495"/>
                </a:lnTo>
                <a:lnTo>
                  <a:pt x="28956" y="156972"/>
                </a:lnTo>
                <a:lnTo>
                  <a:pt x="24383" y="167639"/>
                </a:lnTo>
                <a:lnTo>
                  <a:pt x="28956" y="156972"/>
                </a:lnTo>
                <a:lnTo>
                  <a:pt x="22859" y="167639"/>
                </a:lnTo>
                <a:lnTo>
                  <a:pt x="19812" y="167639"/>
                </a:lnTo>
                <a:lnTo>
                  <a:pt x="21336" y="176783"/>
                </a:lnTo>
                <a:lnTo>
                  <a:pt x="25907" y="176783"/>
                </a:lnTo>
                <a:lnTo>
                  <a:pt x="28956" y="175259"/>
                </a:lnTo>
                <a:lnTo>
                  <a:pt x="32003" y="172211"/>
                </a:lnTo>
                <a:lnTo>
                  <a:pt x="36575" y="161543"/>
                </a:lnTo>
                <a:lnTo>
                  <a:pt x="41147" y="150875"/>
                </a:lnTo>
                <a:lnTo>
                  <a:pt x="48768" y="129539"/>
                </a:lnTo>
                <a:lnTo>
                  <a:pt x="44195" y="74675"/>
                </a:lnTo>
                <a:lnTo>
                  <a:pt x="44195" y="96011"/>
                </a:lnTo>
                <a:lnTo>
                  <a:pt x="42671" y="106679"/>
                </a:lnTo>
                <a:lnTo>
                  <a:pt x="41147" y="117348"/>
                </a:lnTo>
                <a:close/>
              </a:path>
              <a:path w="112775" h="184403">
                <a:moveTo>
                  <a:pt x="48768" y="129539"/>
                </a:moveTo>
                <a:lnTo>
                  <a:pt x="50292" y="118872"/>
                </a:lnTo>
                <a:lnTo>
                  <a:pt x="51815" y="106679"/>
                </a:lnTo>
                <a:lnTo>
                  <a:pt x="53339" y="96011"/>
                </a:lnTo>
                <a:lnTo>
                  <a:pt x="53339" y="73151"/>
                </a:lnTo>
                <a:lnTo>
                  <a:pt x="51815" y="62483"/>
                </a:lnTo>
                <a:lnTo>
                  <a:pt x="50292" y="51815"/>
                </a:lnTo>
                <a:lnTo>
                  <a:pt x="47243" y="39624"/>
                </a:lnTo>
                <a:lnTo>
                  <a:pt x="44195" y="28955"/>
                </a:lnTo>
                <a:lnTo>
                  <a:pt x="44195" y="73151"/>
                </a:lnTo>
                <a:lnTo>
                  <a:pt x="44195" y="28955"/>
                </a:lnTo>
                <a:lnTo>
                  <a:pt x="41147" y="18287"/>
                </a:lnTo>
                <a:lnTo>
                  <a:pt x="36575" y="7619"/>
                </a:lnTo>
                <a:lnTo>
                  <a:pt x="32003" y="-3048"/>
                </a:lnTo>
                <a:lnTo>
                  <a:pt x="28956" y="-6096"/>
                </a:lnTo>
                <a:lnTo>
                  <a:pt x="25907" y="-7620"/>
                </a:lnTo>
                <a:lnTo>
                  <a:pt x="10668" y="-7620"/>
                </a:lnTo>
                <a:lnTo>
                  <a:pt x="4571" y="-6096"/>
                </a:lnTo>
                <a:lnTo>
                  <a:pt x="1524" y="-1524"/>
                </a:lnTo>
                <a:lnTo>
                  <a:pt x="1524" y="3048"/>
                </a:lnTo>
                <a:lnTo>
                  <a:pt x="9143" y="24383"/>
                </a:lnTo>
                <a:lnTo>
                  <a:pt x="9143" y="3048"/>
                </a:lnTo>
                <a:lnTo>
                  <a:pt x="10668" y="0"/>
                </a:lnTo>
                <a:lnTo>
                  <a:pt x="10668" y="1524"/>
                </a:lnTo>
                <a:lnTo>
                  <a:pt x="9143" y="3048"/>
                </a:lnTo>
                <a:lnTo>
                  <a:pt x="9143" y="22859"/>
                </a:lnTo>
                <a:lnTo>
                  <a:pt x="13715" y="44195"/>
                </a:lnTo>
                <a:lnTo>
                  <a:pt x="13715" y="42672"/>
                </a:lnTo>
                <a:lnTo>
                  <a:pt x="16763" y="64007"/>
                </a:lnTo>
                <a:lnTo>
                  <a:pt x="18233" y="84581"/>
                </a:lnTo>
                <a:lnTo>
                  <a:pt x="16763" y="105155"/>
                </a:lnTo>
                <a:lnTo>
                  <a:pt x="13715" y="126491"/>
                </a:lnTo>
                <a:lnTo>
                  <a:pt x="13715" y="124967"/>
                </a:lnTo>
                <a:lnTo>
                  <a:pt x="9143" y="146303"/>
                </a:lnTo>
                <a:lnTo>
                  <a:pt x="9143" y="144779"/>
                </a:lnTo>
                <a:lnTo>
                  <a:pt x="9143" y="167639"/>
                </a:lnTo>
                <a:lnTo>
                  <a:pt x="10668" y="170687"/>
                </a:lnTo>
                <a:lnTo>
                  <a:pt x="9143" y="167639"/>
                </a:lnTo>
                <a:lnTo>
                  <a:pt x="9143" y="144779"/>
                </a:lnTo>
                <a:lnTo>
                  <a:pt x="1524" y="164591"/>
                </a:lnTo>
                <a:lnTo>
                  <a:pt x="0" y="170687"/>
                </a:lnTo>
                <a:lnTo>
                  <a:pt x="3047" y="175259"/>
                </a:lnTo>
                <a:lnTo>
                  <a:pt x="6095" y="176783"/>
                </a:lnTo>
                <a:lnTo>
                  <a:pt x="12192" y="176783"/>
                </a:lnTo>
                <a:lnTo>
                  <a:pt x="16763" y="178307"/>
                </a:lnTo>
                <a:lnTo>
                  <a:pt x="21336" y="176783"/>
                </a:lnTo>
                <a:lnTo>
                  <a:pt x="19812" y="167639"/>
                </a:lnTo>
                <a:lnTo>
                  <a:pt x="10668" y="167639"/>
                </a:lnTo>
                <a:lnTo>
                  <a:pt x="18287" y="147827"/>
                </a:lnTo>
                <a:lnTo>
                  <a:pt x="22859" y="128015"/>
                </a:lnTo>
                <a:lnTo>
                  <a:pt x="18287" y="85343"/>
                </a:lnTo>
                <a:lnTo>
                  <a:pt x="18287" y="83819"/>
                </a:lnTo>
                <a:lnTo>
                  <a:pt x="22859" y="128015"/>
                </a:lnTo>
                <a:lnTo>
                  <a:pt x="27431" y="106679"/>
                </a:lnTo>
                <a:lnTo>
                  <a:pt x="27431" y="62483"/>
                </a:lnTo>
                <a:lnTo>
                  <a:pt x="22859" y="41148"/>
                </a:lnTo>
                <a:lnTo>
                  <a:pt x="18287" y="21335"/>
                </a:lnTo>
                <a:lnTo>
                  <a:pt x="10913" y="2163"/>
                </a:lnTo>
                <a:lnTo>
                  <a:pt x="12192" y="1524"/>
                </a:lnTo>
                <a:lnTo>
                  <a:pt x="21336" y="1524"/>
                </a:lnTo>
                <a:lnTo>
                  <a:pt x="23469" y="2590"/>
                </a:lnTo>
                <a:lnTo>
                  <a:pt x="22859" y="1524"/>
                </a:lnTo>
                <a:lnTo>
                  <a:pt x="25907" y="3048"/>
                </a:lnTo>
                <a:lnTo>
                  <a:pt x="28956" y="12191"/>
                </a:lnTo>
                <a:lnTo>
                  <a:pt x="27431" y="12191"/>
                </a:lnTo>
                <a:lnTo>
                  <a:pt x="32003" y="21335"/>
                </a:lnTo>
                <a:lnTo>
                  <a:pt x="36575" y="32003"/>
                </a:lnTo>
                <a:lnTo>
                  <a:pt x="35051" y="32003"/>
                </a:lnTo>
                <a:lnTo>
                  <a:pt x="38100" y="42672"/>
                </a:lnTo>
                <a:lnTo>
                  <a:pt x="41147" y="53339"/>
                </a:lnTo>
                <a:lnTo>
                  <a:pt x="42671" y="64007"/>
                </a:lnTo>
                <a:lnTo>
                  <a:pt x="42671" y="62483"/>
                </a:lnTo>
                <a:lnTo>
                  <a:pt x="44195" y="74675"/>
                </a:lnTo>
                <a:lnTo>
                  <a:pt x="48768" y="129539"/>
                </a:lnTo>
                <a:close/>
              </a:path>
              <a:path w="112775" h="184403">
                <a:moveTo>
                  <a:pt x="10668" y="0"/>
                </a:moveTo>
                <a:lnTo>
                  <a:pt x="9143" y="3048"/>
                </a:lnTo>
                <a:lnTo>
                  <a:pt x="10668" y="1524"/>
                </a:lnTo>
                <a:lnTo>
                  <a:pt x="10668" y="0"/>
                </a:lnTo>
                <a:close/>
              </a:path>
              <a:path w="112775" h="184403">
                <a:moveTo>
                  <a:pt x="18287" y="85343"/>
                </a:moveTo>
                <a:lnTo>
                  <a:pt x="22859" y="128015"/>
                </a:lnTo>
                <a:lnTo>
                  <a:pt x="18287" y="83819"/>
                </a:lnTo>
                <a:lnTo>
                  <a:pt x="18287" y="85343"/>
                </a:lnTo>
                <a:close/>
              </a:path>
              <a:path w="112775" h="184403">
                <a:moveTo>
                  <a:pt x="9143" y="3048"/>
                </a:moveTo>
                <a:lnTo>
                  <a:pt x="9143" y="24383"/>
                </a:lnTo>
                <a:lnTo>
                  <a:pt x="9143" y="3048"/>
                </a:lnTo>
                <a:close/>
              </a:path>
              <a:path w="112775" h="184403">
                <a:moveTo>
                  <a:pt x="89915" y="134111"/>
                </a:moveTo>
                <a:lnTo>
                  <a:pt x="87172" y="132282"/>
                </a:lnTo>
                <a:lnTo>
                  <a:pt x="88392" y="134111"/>
                </a:lnTo>
                <a:lnTo>
                  <a:pt x="89915" y="134111"/>
                </a:lnTo>
                <a:close/>
              </a:path>
              <a:path w="112775" h="184403">
                <a:moveTo>
                  <a:pt x="91439" y="114300"/>
                </a:moveTo>
                <a:lnTo>
                  <a:pt x="99059" y="114300"/>
                </a:lnTo>
                <a:lnTo>
                  <a:pt x="102488" y="116586"/>
                </a:lnTo>
                <a:lnTo>
                  <a:pt x="103631" y="117348"/>
                </a:lnTo>
                <a:lnTo>
                  <a:pt x="108203" y="140207"/>
                </a:lnTo>
                <a:lnTo>
                  <a:pt x="111251" y="135635"/>
                </a:lnTo>
                <a:lnTo>
                  <a:pt x="112775" y="132587"/>
                </a:lnTo>
                <a:lnTo>
                  <a:pt x="112775" y="115824"/>
                </a:lnTo>
                <a:lnTo>
                  <a:pt x="111251" y="112775"/>
                </a:lnTo>
                <a:lnTo>
                  <a:pt x="108203" y="108203"/>
                </a:lnTo>
                <a:lnTo>
                  <a:pt x="103631" y="105155"/>
                </a:lnTo>
                <a:lnTo>
                  <a:pt x="102107" y="115824"/>
                </a:lnTo>
                <a:lnTo>
                  <a:pt x="100583" y="114300"/>
                </a:lnTo>
                <a:lnTo>
                  <a:pt x="99059" y="105155"/>
                </a:lnTo>
                <a:lnTo>
                  <a:pt x="85343" y="105155"/>
                </a:lnTo>
                <a:lnTo>
                  <a:pt x="85343" y="117348"/>
                </a:lnTo>
                <a:lnTo>
                  <a:pt x="86868" y="115824"/>
                </a:lnTo>
                <a:lnTo>
                  <a:pt x="88392" y="114300"/>
                </a:lnTo>
                <a:lnTo>
                  <a:pt x="86868" y="115824"/>
                </a:lnTo>
                <a:lnTo>
                  <a:pt x="85343" y="117348"/>
                </a:lnTo>
                <a:lnTo>
                  <a:pt x="85343" y="105155"/>
                </a:lnTo>
                <a:lnTo>
                  <a:pt x="80771" y="109727"/>
                </a:lnTo>
                <a:lnTo>
                  <a:pt x="77724" y="112775"/>
                </a:lnTo>
                <a:lnTo>
                  <a:pt x="76200" y="115824"/>
                </a:lnTo>
                <a:lnTo>
                  <a:pt x="76200" y="132587"/>
                </a:lnTo>
                <a:lnTo>
                  <a:pt x="79247" y="138683"/>
                </a:lnTo>
                <a:lnTo>
                  <a:pt x="85343" y="143255"/>
                </a:lnTo>
                <a:lnTo>
                  <a:pt x="89915" y="143255"/>
                </a:lnTo>
                <a:lnTo>
                  <a:pt x="85343" y="131063"/>
                </a:lnTo>
                <a:lnTo>
                  <a:pt x="87172" y="132282"/>
                </a:lnTo>
                <a:lnTo>
                  <a:pt x="85343" y="129539"/>
                </a:lnTo>
                <a:lnTo>
                  <a:pt x="85343" y="118872"/>
                </a:lnTo>
                <a:lnTo>
                  <a:pt x="86487" y="116586"/>
                </a:lnTo>
                <a:lnTo>
                  <a:pt x="89915" y="114300"/>
                </a:lnTo>
                <a:lnTo>
                  <a:pt x="91439" y="11430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121407" y="1539240"/>
            <a:ext cx="249936" cy="329183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129027" y="1461515"/>
            <a:ext cx="4030979" cy="469391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285999" y="1597151"/>
            <a:ext cx="2221991" cy="173735"/>
          </a:xfrm>
          <a:custGeom>
            <a:avLst/>
            <a:gdLst/>
            <a:ahLst/>
            <a:cxnLst/>
            <a:rect l="l" t="t" r="r" b="b"/>
            <a:pathLst>
              <a:path w="2221991" h="173735">
                <a:moveTo>
                  <a:pt x="230123" y="121919"/>
                </a:moveTo>
                <a:lnTo>
                  <a:pt x="227075" y="120395"/>
                </a:lnTo>
                <a:lnTo>
                  <a:pt x="224027" y="120395"/>
                </a:lnTo>
                <a:lnTo>
                  <a:pt x="219456" y="118872"/>
                </a:lnTo>
                <a:lnTo>
                  <a:pt x="217931" y="117348"/>
                </a:lnTo>
                <a:lnTo>
                  <a:pt x="216407" y="114300"/>
                </a:lnTo>
                <a:lnTo>
                  <a:pt x="213359" y="112775"/>
                </a:lnTo>
                <a:lnTo>
                  <a:pt x="211835" y="109727"/>
                </a:lnTo>
                <a:lnTo>
                  <a:pt x="211835" y="106679"/>
                </a:lnTo>
                <a:lnTo>
                  <a:pt x="210312" y="103631"/>
                </a:lnTo>
                <a:lnTo>
                  <a:pt x="210312" y="74675"/>
                </a:lnTo>
                <a:lnTo>
                  <a:pt x="211835" y="71627"/>
                </a:lnTo>
                <a:lnTo>
                  <a:pt x="211835" y="68579"/>
                </a:lnTo>
                <a:lnTo>
                  <a:pt x="210312" y="44195"/>
                </a:lnTo>
                <a:lnTo>
                  <a:pt x="205739" y="45719"/>
                </a:lnTo>
                <a:lnTo>
                  <a:pt x="201168" y="50291"/>
                </a:lnTo>
                <a:lnTo>
                  <a:pt x="196595" y="53339"/>
                </a:lnTo>
                <a:lnTo>
                  <a:pt x="193547" y="57911"/>
                </a:lnTo>
                <a:lnTo>
                  <a:pt x="190500" y="64007"/>
                </a:lnTo>
                <a:lnTo>
                  <a:pt x="187451" y="70103"/>
                </a:lnTo>
                <a:lnTo>
                  <a:pt x="185927" y="76200"/>
                </a:lnTo>
                <a:lnTo>
                  <a:pt x="184403" y="83819"/>
                </a:lnTo>
                <a:lnTo>
                  <a:pt x="184403" y="99059"/>
                </a:lnTo>
                <a:lnTo>
                  <a:pt x="185927" y="106679"/>
                </a:lnTo>
                <a:lnTo>
                  <a:pt x="187451" y="112775"/>
                </a:lnTo>
                <a:lnTo>
                  <a:pt x="188975" y="118872"/>
                </a:lnTo>
                <a:lnTo>
                  <a:pt x="192023" y="123443"/>
                </a:lnTo>
                <a:lnTo>
                  <a:pt x="196595" y="128015"/>
                </a:lnTo>
                <a:lnTo>
                  <a:pt x="201168" y="132587"/>
                </a:lnTo>
                <a:lnTo>
                  <a:pt x="205739" y="135635"/>
                </a:lnTo>
                <a:lnTo>
                  <a:pt x="211835" y="137159"/>
                </a:lnTo>
                <a:lnTo>
                  <a:pt x="217931" y="138683"/>
                </a:lnTo>
                <a:lnTo>
                  <a:pt x="224027" y="140207"/>
                </a:lnTo>
                <a:lnTo>
                  <a:pt x="240791" y="140207"/>
                </a:lnTo>
                <a:lnTo>
                  <a:pt x="243839" y="138683"/>
                </a:lnTo>
                <a:lnTo>
                  <a:pt x="251459" y="138683"/>
                </a:lnTo>
                <a:lnTo>
                  <a:pt x="254507" y="137159"/>
                </a:lnTo>
                <a:lnTo>
                  <a:pt x="257556" y="137159"/>
                </a:lnTo>
                <a:lnTo>
                  <a:pt x="260603" y="135635"/>
                </a:lnTo>
                <a:lnTo>
                  <a:pt x="262127" y="135635"/>
                </a:lnTo>
                <a:lnTo>
                  <a:pt x="265175" y="134111"/>
                </a:lnTo>
                <a:lnTo>
                  <a:pt x="266700" y="131063"/>
                </a:lnTo>
                <a:lnTo>
                  <a:pt x="266700" y="118872"/>
                </a:lnTo>
                <a:lnTo>
                  <a:pt x="265175" y="115824"/>
                </a:lnTo>
                <a:lnTo>
                  <a:pt x="262127" y="115824"/>
                </a:lnTo>
                <a:lnTo>
                  <a:pt x="259079" y="117348"/>
                </a:lnTo>
                <a:lnTo>
                  <a:pt x="256031" y="117348"/>
                </a:lnTo>
                <a:lnTo>
                  <a:pt x="254507" y="118872"/>
                </a:lnTo>
                <a:lnTo>
                  <a:pt x="251459" y="118872"/>
                </a:lnTo>
                <a:lnTo>
                  <a:pt x="248412" y="120395"/>
                </a:lnTo>
                <a:lnTo>
                  <a:pt x="242315" y="120395"/>
                </a:lnTo>
                <a:lnTo>
                  <a:pt x="239268" y="121919"/>
                </a:lnTo>
                <a:lnTo>
                  <a:pt x="230123" y="121919"/>
                </a:lnTo>
                <a:close/>
              </a:path>
              <a:path w="2221991" h="173735">
                <a:moveTo>
                  <a:pt x="271271" y="71627"/>
                </a:moveTo>
                <a:lnTo>
                  <a:pt x="269747" y="67055"/>
                </a:lnTo>
                <a:lnTo>
                  <a:pt x="268223" y="60959"/>
                </a:lnTo>
                <a:lnTo>
                  <a:pt x="265175" y="56387"/>
                </a:lnTo>
                <a:lnTo>
                  <a:pt x="262127" y="53339"/>
                </a:lnTo>
                <a:lnTo>
                  <a:pt x="259079" y="48767"/>
                </a:lnTo>
                <a:lnTo>
                  <a:pt x="254507" y="45719"/>
                </a:lnTo>
                <a:lnTo>
                  <a:pt x="248412" y="44195"/>
                </a:lnTo>
                <a:lnTo>
                  <a:pt x="243839" y="41148"/>
                </a:lnTo>
                <a:lnTo>
                  <a:pt x="216407" y="41148"/>
                </a:lnTo>
                <a:lnTo>
                  <a:pt x="210312" y="44195"/>
                </a:lnTo>
                <a:lnTo>
                  <a:pt x="211835" y="68579"/>
                </a:lnTo>
                <a:lnTo>
                  <a:pt x="214883" y="65531"/>
                </a:lnTo>
                <a:lnTo>
                  <a:pt x="216407" y="62483"/>
                </a:lnTo>
                <a:lnTo>
                  <a:pt x="217931" y="60959"/>
                </a:lnTo>
                <a:lnTo>
                  <a:pt x="220979" y="59435"/>
                </a:lnTo>
                <a:lnTo>
                  <a:pt x="224027" y="59435"/>
                </a:lnTo>
                <a:lnTo>
                  <a:pt x="225551" y="57911"/>
                </a:lnTo>
                <a:lnTo>
                  <a:pt x="236219" y="57911"/>
                </a:lnTo>
                <a:lnTo>
                  <a:pt x="240791" y="60959"/>
                </a:lnTo>
                <a:lnTo>
                  <a:pt x="243839" y="64007"/>
                </a:lnTo>
                <a:lnTo>
                  <a:pt x="246887" y="68579"/>
                </a:lnTo>
                <a:lnTo>
                  <a:pt x="246887" y="80772"/>
                </a:lnTo>
                <a:lnTo>
                  <a:pt x="210312" y="80772"/>
                </a:lnTo>
                <a:lnTo>
                  <a:pt x="210312" y="96011"/>
                </a:lnTo>
                <a:lnTo>
                  <a:pt x="266700" y="96011"/>
                </a:lnTo>
                <a:lnTo>
                  <a:pt x="269747" y="94487"/>
                </a:lnTo>
                <a:lnTo>
                  <a:pt x="271271" y="91439"/>
                </a:lnTo>
                <a:lnTo>
                  <a:pt x="271271" y="71627"/>
                </a:lnTo>
                <a:close/>
              </a:path>
              <a:path w="2221991" h="173735">
                <a:moveTo>
                  <a:pt x="115823" y="137159"/>
                </a:moveTo>
                <a:lnTo>
                  <a:pt x="118871" y="138683"/>
                </a:lnTo>
                <a:lnTo>
                  <a:pt x="132587" y="138683"/>
                </a:lnTo>
                <a:lnTo>
                  <a:pt x="135635" y="137159"/>
                </a:lnTo>
                <a:lnTo>
                  <a:pt x="137159" y="134111"/>
                </a:lnTo>
                <a:lnTo>
                  <a:pt x="137159" y="79248"/>
                </a:lnTo>
                <a:lnTo>
                  <a:pt x="138683" y="76200"/>
                </a:lnTo>
                <a:lnTo>
                  <a:pt x="140207" y="74675"/>
                </a:lnTo>
                <a:lnTo>
                  <a:pt x="141731" y="71627"/>
                </a:lnTo>
                <a:lnTo>
                  <a:pt x="143256" y="70103"/>
                </a:lnTo>
                <a:lnTo>
                  <a:pt x="146303" y="68579"/>
                </a:lnTo>
                <a:lnTo>
                  <a:pt x="146303" y="67055"/>
                </a:lnTo>
                <a:lnTo>
                  <a:pt x="149351" y="65531"/>
                </a:lnTo>
                <a:lnTo>
                  <a:pt x="152400" y="64007"/>
                </a:lnTo>
                <a:lnTo>
                  <a:pt x="158495" y="64007"/>
                </a:lnTo>
                <a:lnTo>
                  <a:pt x="161544" y="65531"/>
                </a:lnTo>
                <a:lnTo>
                  <a:pt x="167639" y="65531"/>
                </a:lnTo>
                <a:lnTo>
                  <a:pt x="169163" y="62483"/>
                </a:lnTo>
                <a:lnTo>
                  <a:pt x="169163" y="45719"/>
                </a:lnTo>
                <a:lnTo>
                  <a:pt x="166115" y="42672"/>
                </a:lnTo>
                <a:lnTo>
                  <a:pt x="163068" y="41148"/>
                </a:lnTo>
                <a:lnTo>
                  <a:pt x="150875" y="41148"/>
                </a:lnTo>
                <a:lnTo>
                  <a:pt x="147827" y="42672"/>
                </a:lnTo>
                <a:lnTo>
                  <a:pt x="144779" y="45719"/>
                </a:lnTo>
                <a:lnTo>
                  <a:pt x="141731" y="47243"/>
                </a:lnTo>
                <a:lnTo>
                  <a:pt x="140207" y="48767"/>
                </a:lnTo>
                <a:lnTo>
                  <a:pt x="138683" y="51815"/>
                </a:lnTo>
                <a:lnTo>
                  <a:pt x="135635" y="53339"/>
                </a:lnTo>
                <a:lnTo>
                  <a:pt x="134112" y="57911"/>
                </a:lnTo>
                <a:lnTo>
                  <a:pt x="134112" y="45719"/>
                </a:lnTo>
                <a:lnTo>
                  <a:pt x="132587" y="44195"/>
                </a:lnTo>
                <a:lnTo>
                  <a:pt x="129539" y="42672"/>
                </a:lnTo>
                <a:lnTo>
                  <a:pt x="114300" y="42672"/>
                </a:lnTo>
                <a:lnTo>
                  <a:pt x="112775" y="45719"/>
                </a:lnTo>
                <a:lnTo>
                  <a:pt x="112775" y="137159"/>
                </a:lnTo>
                <a:lnTo>
                  <a:pt x="115823" y="137159"/>
                </a:lnTo>
                <a:close/>
              </a:path>
              <a:path w="2221991" h="173735">
                <a:moveTo>
                  <a:pt x="1418843" y="114300"/>
                </a:moveTo>
                <a:lnTo>
                  <a:pt x="1414271" y="115824"/>
                </a:lnTo>
                <a:lnTo>
                  <a:pt x="1408175" y="117348"/>
                </a:lnTo>
                <a:lnTo>
                  <a:pt x="1388363" y="117348"/>
                </a:lnTo>
                <a:lnTo>
                  <a:pt x="1400555" y="137159"/>
                </a:lnTo>
                <a:lnTo>
                  <a:pt x="1404634" y="137153"/>
                </a:lnTo>
                <a:lnTo>
                  <a:pt x="1418053" y="136613"/>
                </a:lnTo>
                <a:lnTo>
                  <a:pt x="1429511" y="134111"/>
                </a:lnTo>
                <a:lnTo>
                  <a:pt x="1424939" y="112775"/>
                </a:lnTo>
                <a:lnTo>
                  <a:pt x="1418843" y="114300"/>
                </a:lnTo>
                <a:close/>
              </a:path>
              <a:path w="2221991" h="173735">
                <a:moveTo>
                  <a:pt x="710183" y="19811"/>
                </a:moveTo>
                <a:lnTo>
                  <a:pt x="708659" y="22859"/>
                </a:lnTo>
                <a:lnTo>
                  <a:pt x="708659" y="42672"/>
                </a:lnTo>
                <a:lnTo>
                  <a:pt x="699515" y="42672"/>
                </a:lnTo>
                <a:lnTo>
                  <a:pt x="696467" y="44195"/>
                </a:lnTo>
                <a:lnTo>
                  <a:pt x="694943" y="47243"/>
                </a:lnTo>
                <a:lnTo>
                  <a:pt x="694943" y="59435"/>
                </a:lnTo>
                <a:lnTo>
                  <a:pt x="697991" y="62483"/>
                </a:lnTo>
                <a:lnTo>
                  <a:pt x="708659" y="62483"/>
                </a:lnTo>
                <a:lnTo>
                  <a:pt x="708659" y="114300"/>
                </a:lnTo>
                <a:lnTo>
                  <a:pt x="710183" y="118872"/>
                </a:lnTo>
                <a:lnTo>
                  <a:pt x="711707" y="121919"/>
                </a:lnTo>
                <a:lnTo>
                  <a:pt x="711707" y="126491"/>
                </a:lnTo>
                <a:lnTo>
                  <a:pt x="713231" y="129539"/>
                </a:lnTo>
                <a:lnTo>
                  <a:pt x="716279" y="132587"/>
                </a:lnTo>
                <a:lnTo>
                  <a:pt x="719327" y="134111"/>
                </a:lnTo>
                <a:lnTo>
                  <a:pt x="722375" y="137159"/>
                </a:lnTo>
                <a:lnTo>
                  <a:pt x="725423" y="138683"/>
                </a:lnTo>
                <a:lnTo>
                  <a:pt x="728471" y="138683"/>
                </a:lnTo>
                <a:lnTo>
                  <a:pt x="733043" y="140207"/>
                </a:lnTo>
                <a:lnTo>
                  <a:pt x="742187" y="140207"/>
                </a:lnTo>
                <a:lnTo>
                  <a:pt x="745235" y="138683"/>
                </a:lnTo>
                <a:lnTo>
                  <a:pt x="751331" y="138683"/>
                </a:lnTo>
                <a:lnTo>
                  <a:pt x="754379" y="137159"/>
                </a:lnTo>
                <a:lnTo>
                  <a:pt x="755903" y="134111"/>
                </a:lnTo>
                <a:lnTo>
                  <a:pt x="757427" y="131063"/>
                </a:lnTo>
                <a:lnTo>
                  <a:pt x="757427" y="118872"/>
                </a:lnTo>
                <a:lnTo>
                  <a:pt x="754379" y="117348"/>
                </a:lnTo>
                <a:lnTo>
                  <a:pt x="751331" y="117348"/>
                </a:lnTo>
                <a:lnTo>
                  <a:pt x="748283" y="118872"/>
                </a:lnTo>
                <a:lnTo>
                  <a:pt x="740663" y="118872"/>
                </a:lnTo>
                <a:lnTo>
                  <a:pt x="737615" y="117348"/>
                </a:lnTo>
                <a:lnTo>
                  <a:pt x="736091" y="115824"/>
                </a:lnTo>
                <a:lnTo>
                  <a:pt x="734567" y="112775"/>
                </a:lnTo>
                <a:lnTo>
                  <a:pt x="734567" y="62483"/>
                </a:lnTo>
                <a:lnTo>
                  <a:pt x="755903" y="62483"/>
                </a:lnTo>
                <a:lnTo>
                  <a:pt x="757427" y="59435"/>
                </a:lnTo>
                <a:lnTo>
                  <a:pt x="757427" y="47243"/>
                </a:lnTo>
                <a:lnTo>
                  <a:pt x="755903" y="44195"/>
                </a:lnTo>
                <a:lnTo>
                  <a:pt x="752855" y="42672"/>
                </a:lnTo>
                <a:lnTo>
                  <a:pt x="734567" y="42672"/>
                </a:lnTo>
                <a:lnTo>
                  <a:pt x="734567" y="21335"/>
                </a:lnTo>
                <a:lnTo>
                  <a:pt x="731519" y="19811"/>
                </a:lnTo>
                <a:lnTo>
                  <a:pt x="725423" y="19811"/>
                </a:lnTo>
                <a:lnTo>
                  <a:pt x="722375" y="18287"/>
                </a:lnTo>
                <a:lnTo>
                  <a:pt x="719327" y="18287"/>
                </a:lnTo>
                <a:lnTo>
                  <a:pt x="716279" y="19811"/>
                </a:lnTo>
                <a:lnTo>
                  <a:pt x="710183" y="19811"/>
                </a:lnTo>
                <a:close/>
              </a:path>
              <a:path w="2221991" h="173735">
                <a:moveTo>
                  <a:pt x="57912" y="62483"/>
                </a:moveTo>
                <a:lnTo>
                  <a:pt x="56387" y="65531"/>
                </a:lnTo>
                <a:lnTo>
                  <a:pt x="53339" y="68579"/>
                </a:lnTo>
                <a:lnTo>
                  <a:pt x="50291" y="70103"/>
                </a:lnTo>
                <a:lnTo>
                  <a:pt x="47243" y="71627"/>
                </a:lnTo>
                <a:lnTo>
                  <a:pt x="44195" y="73151"/>
                </a:lnTo>
                <a:lnTo>
                  <a:pt x="41147" y="73151"/>
                </a:lnTo>
                <a:lnTo>
                  <a:pt x="44195" y="92963"/>
                </a:lnTo>
                <a:lnTo>
                  <a:pt x="51815" y="92963"/>
                </a:lnTo>
                <a:lnTo>
                  <a:pt x="57912" y="89915"/>
                </a:lnTo>
                <a:lnTo>
                  <a:pt x="64007" y="88391"/>
                </a:lnTo>
                <a:lnTo>
                  <a:pt x="70103" y="85343"/>
                </a:lnTo>
                <a:lnTo>
                  <a:pt x="74675" y="82295"/>
                </a:lnTo>
                <a:lnTo>
                  <a:pt x="77723" y="77724"/>
                </a:lnTo>
                <a:lnTo>
                  <a:pt x="80771" y="73151"/>
                </a:lnTo>
                <a:lnTo>
                  <a:pt x="83819" y="67055"/>
                </a:lnTo>
                <a:lnTo>
                  <a:pt x="85343" y="62483"/>
                </a:lnTo>
                <a:lnTo>
                  <a:pt x="86868" y="56387"/>
                </a:lnTo>
                <a:lnTo>
                  <a:pt x="86868" y="38100"/>
                </a:lnTo>
                <a:lnTo>
                  <a:pt x="85343" y="35051"/>
                </a:lnTo>
                <a:lnTo>
                  <a:pt x="83819" y="30479"/>
                </a:lnTo>
                <a:lnTo>
                  <a:pt x="80771" y="27431"/>
                </a:lnTo>
                <a:lnTo>
                  <a:pt x="79247" y="22859"/>
                </a:lnTo>
                <a:lnTo>
                  <a:pt x="76200" y="19811"/>
                </a:lnTo>
                <a:lnTo>
                  <a:pt x="73151" y="18287"/>
                </a:lnTo>
                <a:lnTo>
                  <a:pt x="68579" y="15239"/>
                </a:lnTo>
                <a:lnTo>
                  <a:pt x="64007" y="13715"/>
                </a:lnTo>
                <a:lnTo>
                  <a:pt x="60959" y="12191"/>
                </a:lnTo>
                <a:lnTo>
                  <a:pt x="56387" y="12191"/>
                </a:lnTo>
                <a:lnTo>
                  <a:pt x="53339" y="10667"/>
                </a:lnTo>
                <a:lnTo>
                  <a:pt x="44195" y="10667"/>
                </a:lnTo>
                <a:lnTo>
                  <a:pt x="41147" y="9143"/>
                </a:lnTo>
                <a:lnTo>
                  <a:pt x="6095" y="9143"/>
                </a:lnTo>
                <a:lnTo>
                  <a:pt x="3047" y="10667"/>
                </a:lnTo>
                <a:lnTo>
                  <a:pt x="0" y="13715"/>
                </a:lnTo>
                <a:lnTo>
                  <a:pt x="0" y="137159"/>
                </a:lnTo>
                <a:lnTo>
                  <a:pt x="3047" y="137159"/>
                </a:lnTo>
                <a:lnTo>
                  <a:pt x="6095" y="138683"/>
                </a:lnTo>
                <a:lnTo>
                  <a:pt x="18287" y="138683"/>
                </a:lnTo>
                <a:lnTo>
                  <a:pt x="21335" y="137159"/>
                </a:lnTo>
                <a:lnTo>
                  <a:pt x="24383" y="137159"/>
                </a:lnTo>
                <a:lnTo>
                  <a:pt x="25907" y="134111"/>
                </a:lnTo>
                <a:lnTo>
                  <a:pt x="25907" y="30479"/>
                </a:lnTo>
                <a:lnTo>
                  <a:pt x="47243" y="30479"/>
                </a:lnTo>
                <a:lnTo>
                  <a:pt x="48768" y="32003"/>
                </a:lnTo>
                <a:lnTo>
                  <a:pt x="51815" y="33527"/>
                </a:lnTo>
                <a:lnTo>
                  <a:pt x="53339" y="35051"/>
                </a:lnTo>
                <a:lnTo>
                  <a:pt x="56387" y="36575"/>
                </a:lnTo>
                <a:lnTo>
                  <a:pt x="57912" y="39624"/>
                </a:lnTo>
                <a:lnTo>
                  <a:pt x="59435" y="42672"/>
                </a:lnTo>
                <a:lnTo>
                  <a:pt x="59435" y="56387"/>
                </a:lnTo>
                <a:lnTo>
                  <a:pt x="57912" y="59435"/>
                </a:lnTo>
                <a:lnTo>
                  <a:pt x="57912" y="62483"/>
                </a:lnTo>
                <a:close/>
              </a:path>
              <a:path w="2221991" h="173735">
                <a:moveTo>
                  <a:pt x="36575" y="73151"/>
                </a:moveTo>
                <a:lnTo>
                  <a:pt x="25907" y="73151"/>
                </a:lnTo>
                <a:lnTo>
                  <a:pt x="25907" y="92963"/>
                </a:lnTo>
                <a:lnTo>
                  <a:pt x="44195" y="92963"/>
                </a:lnTo>
                <a:lnTo>
                  <a:pt x="41147" y="73151"/>
                </a:lnTo>
                <a:lnTo>
                  <a:pt x="36575" y="73151"/>
                </a:lnTo>
                <a:close/>
              </a:path>
              <a:path w="2221991" h="173735">
                <a:moveTo>
                  <a:pt x="1514855" y="138683"/>
                </a:moveTo>
                <a:lnTo>
                  <a:pt x="1517903" y="137159"/>
                </a:lnTo>
                <a:lnTo>
                  <a:pt x="1519427" y="134111"/>
                </a:lnTo>
                <a:lnTo>
                  <a:pt x="1519427" y="42672"/>
                </a:lnTo>
                <a:lnTo>
                  <a:pt x="1517903" y="38100"/>
                </a:lnTo>
                <a:lnTo>
                  <a:pt x="1519427" y="38100"/>
                </a:lnTo>
                <a:lnTo>
                  <a:pt x="1520951" y="42672"/>
                </a:lnTo>
                <a:lnTo>
                  <a:pt x="1522475" y="45719"/>
                </a:lnTo>
                <a:lnTo>
                  <a:pt x="1523999" y="50291"/>
                </a:lnTo>
                <a:lnTo>
                  <a:pt x="1525523" y="54863"/>
                </a:lnTo>
                <a:lnTo>
                  <a:pt x="1527047" y="57911"/>
                </a:lnTo>
                <a:lnTo>
                  <a:pt x="1530095" y="62483"/>
                </a:lnTo>
                <a:lnTo>
                  <a:pt x="1562099" y="121919"/>
                </a:lnTo>
                <a:lnTo>
                  <a:pt x="1563623" y="124967"/>
                </a:lnTo>
                <a:lnTo>
                  <a:pt x="1565147" y="128015"/>
                </a:lnTo>
                <a:lnTo>
                  <a:pt x="1566671" y="129539"/>
                </a:lnTo>
                <a:lnTo>
                  <a:pt x="1566671" y="132587"/>
                </a:lnTo>
                <a:lnTo>
                  <a:pt x="1569719" y="134111"/>
                </a:lnTo>
                <a:lnTo>
                  <a:pt x="1572767" y="137159"/>
                </a:lnTo>
                <a:lnTo>
                  <a:pt x="1575815" y="137159"/>
                </a:lnTo>
                <a:lnTo>
                  <a:pt x="1578863" y="138683"/>
                </a:lnTo>
                <a:lnTo>
                  <a:pt x="1591055" y="138683"/>
                </a:lnTo>
                <a:lnTo>
                  <a:pt x="1594103" y="137159"/>
                </a:lnTo>
                <a:lnTo>
                  <a:pt x="1597151" y="137159"/>
                </a:lnTo>
                <a:lnTo>
                  <a:pt x="1600199" y="134111"/>
                </a:lnTo>
                <a:lnTo>
                  <a:pt x="1601723" y="131063"/>
                </a:lnTo>
                <a:lnTo>
                  <a:pt x="1601723" y="12191"/>
                </a:lnTo>
                <a:lnTo>
                  <a:pt x="1598675" y="10667"/>
                </a:lnTo>
                <a:lnTo>
                  <a:pt x="1595627" y="9143"/>
                </a:lnTo>
                <a:lnTo>
                  <a:pt x="1584959" y="9143"/>
                </a:lnTo>
                <a:lnTo>
                  <a:pt x="1581911" y="10667"/>
                </a:lnTo>
                <a:lnTo>
                  <a:pt x="1578863" y="10667"/>
                </a:lnTo>
                <a:lnTo>
                  <a:pt x="1578863" y="102107"/>
                </a:lnTo>
                <a:lnTo>
                  <a:pt x="1577339" y="100583"/>
                </a:lnTo>
                <a:lnTo>
                  <a:pt x="1575815" y="97535"/>
                </a:lnTo>
                <a:lnTo>
                  <a:pt x="1574291" y="94487"/>
                </a:lnTo>
                <a:lnTo>
                  <a:pt x="1574291" y="91439"/>
                </a:lnTo>
                <a:lnTo>
                  <a:pt x="1572767" y="89915"/>
                </a:lnTo>
                <a:lnTo>
                  <a:pt x="1571243" y="86867"/>
                </a:lnTo>
                <a:lnTo>
                  <a:pt x="1569719" y="83819"/>
                </a:lnTo>
                <a:lnTo>
                  <a:pt x="1568195" y="80772"/>
                </a:lnTo>
                <a:lnTo>
                  <a:pt x="1566671" y="77724"/>
                </a:lnTo>
                <a:lnTo>
                  <a:pt x="1565147" y="76200"/>
                </a:lnTo>
                <a:lnTo>
                  <a:pt x="1563623" y="73151"/>
                </a:lnTo>
                <a:lnTo>
                  <a:pt x="1562099" y="70103"/>
                </a:lnTo>
                <a:lnTo>
                  <a:pt x="1537715" y="22859"/>
                </a:lnTo>
                <a:lnTo>
                  <a:pt x="1536191" y="21335"/>
                </a:lnTo>
                <a:lnTo>
                  <a:pt x="1534667" y="18287"/>
                </a:lnTo>
                <a:lnTo>
                  <a:pt x="1534667" y="16763"/>
                </a:lnTo>
                <a:lnTo>
                  <a:pt x="1531619" y="13715"/>
                </a:lnTo>
                <a:lnTo>
                  <a:pt x="1528571" y="12191"/>
                </a:lnTo>
                <a:lnTo>
                  <a:pt x="1525523" y="10667"/>
                </a:lnTo>
                <a:lnTo>
                  <a:pt x="1522475" y="9143"/>
                </a:lnTo>
                <a:lnTo>
                  <a:pt x="1502663" y="9143"/>
                </a:lnTo>
                <a:lnTo>
                  <a:pt x="1501139" y="10667"/>
                </a:lnTo>
                <a:lnTo>
                  <a:pt x="1498091" y="12191"/>
                </a:lnTo>
                <a:lnTo>
                  <a:pt x="1496567" y="13715"/>
                </a:lnTo>
                <a:lnTo>
                  <a:pt x="1496567" y="137159"/>
                </a:lnTo>
                <a:lnTo>
                  <a:pt x="1499615" y="138683"/>
                </a:lnTo>
                <a:lnTo>
                  <a:pt x="1514855" y="138683"/>
                </a:lnTo>
                <a:close/>
              </a:path>
              <a:path w="2221991" h="173735">
                <a:moveTo>
                  <a:pt x="1627631" y="138683"/>
                </a:moveTo>
                <a:lnTo>
                  <a:pt x="1642871" y="138683"/>
                </a:lnTo>
                <a:lnTo>
                  <a:pt x="1645919" y="137159"/>
                </a:lnTo>
                <a:lnTo>
                  <a:pt x="1648967" y="137159"/>
                </a:lnTo>
                <a:lnTo>
                  <a:pt x="1650491" y="134111"/>
                </a:lnTo>
                <a:lnTo>
                  <a:pt x="1658111" y="108203"/>
                </a:lnTo>
                <a:lnTo>
                  <a:pt x="1664207" y="88391"/>
                </a:lnTo>
                <a:lnTo>
                  <a:pt x="1682495" y="33527"/>
                </a:lnTo>
                <a:lnTo>
                  <a:pt x="1682495" y="9143"/>
                </a:lnTo>
                <a:lnTo>
                  <a:pt x="1671827" y="9143"/>
                </a:lnTo>
                <a:lnTo>
                  <a:pt x="1670303" y="10667"/>
                </a:lnTo>
                <a:lnTo>
                  <a:pt x="1667255" y="10667"/>
                </a:lnTo>
                <a:lnTo>
                  <a:pt x="1665731" y="13715"/>
                </a:lnTo>
                <a:lnTo>
                  <a:pt x="1626107" y="128015"/>
                </a:lnTo>
                <a:lnTo>
                  <a:pt x="1626107" y="129539"/>
                </a:lnTo>
                <a:lnTo>
                  <a:pt x="1624583" y="132587"/>
                </a:lnTo>
                <a:lnTo>
                  <a:pt x="1624583" y="135635"/>
                </a:lnTo>
                <a:lnTo>
                  <a:pt x="1627631" y="138683"/>
                </a:lnTo>
                <a:close/>
              </a:path>
              <a:path w="2221991" h="173735">
                <a:moveTo>
                  <a:pt x="1737359" y="138683"/>
                </a:moveTo>
                <a:lnTo>
                  <a:pt x="1740407" y="138683"/>
                </a:lnTo>
                <a:lnTo>
                  <a:pt x="1741931" y="137159"/>
                </a:lnTo>
                <a:lnTo>
                  <a:pt x="1741931" y="131063"/>
                </a:lnTo>
                <a:lnTo>
                  <a:pt x="1740407" y="128015"/>
                </a:lnTo>
                <a:lnTo>
                  <a:pt x="1700783" y="15239"/>
                </a:lnTo>
                <a:lnTo>
                  <a:pt x="1700783" y="12191"/>
                </a:lnTo>
                <a:lnTo>
                  <a:pt x="1697735" y="10667"/>
                </a:lnTo>
                <a:lnTo>
                  <a:pt x="1694687" y="9143"/>
                </a:lnTo>
                <a:lnTo>
                  <a:pt x="1682495" y="9143"/>
                </a:lnTo>
                <a:lnTo>
                  <a:pt x="1682495" y="33527"/>
                </a:lnTo>
                <a:lnTo>
                  <a:pt x="1700783" y="88391"/>
                </a:lnTo>
                <a:lnTo>
                  <a:pt x="1664207" y="88391"/>
                </a:lnTo>
                <a:lnTo>
                  <a:pt x="1658111" y="108203"/>
                </a:lnTo>
                <a:lnTo>
                  <a:pt x="1706879" y="108203"/>
                </a:lnTo>
                <a:lnTo>
                  <a:pt x="1714499" y="134111"/>
                </a:lnTo>
                <a:lnTo>
                  <a:pt x="1717547" y="137159"/>
                </a:lnTo>
                <a:lnTo>
                  <a:pt x="1720595" y="138683"/>
                </a:lnTo>
                <a:lnTo>
                  <a:pt x="1737359" y="138683"/>
                </a:lnTo>
                <a:close/>
              </a:path>
              <a:path w="2221991" h="173735">
                <a:moveTo>
                  <a:pt x="1824227" y="15239"/>
                </a:moveTo>
                <a:lnTo>
                  <a:pt x="1822703" y="19811"/>
                </a:lnTo>
                <a:lnTo>
                  <a:pt x="1821179" y="24383"/>
                </a:lnTo>
                <a:lnTo>
                  <a:pt x="1821179" y="42672"/>
                </a:lnTo>
                <a:lnTo>
                  <a:pt x="1810511" y="42672"/>
                </a:lnTo>
                <a:lnTo>
                  <a:pt x="1807463" y="44195"/>
                </a:lnTo>
                <a:lnTo>
                  <a:pt x="1805939" y="47243"/>
                </a:lnTo>
                <a:lnTo>
                  <a:pt x="1805939" y="59435"/>
                </a:lnTo>
                <a:lnTo>
                  <a:pt x="1807463" y="62483"/>
                </a:lnTo>
                <a:lnTo>
                  <a:pt x="1821179" y="62483"/>
                </a:lnTo>
                <a:lnTo>
                  <a:pt x="1821179" y="137159"/>
                </a:lnTo>
                <a:lnTo>
                  <a:pt x="1824227" y="137159"/>
                </a:lnTo>
                <a:lnTo>
                  <a:pt x="1827275" y="138683"/>
                </a:lnTo>
                <a:lnTo>
                  <a:pt x="1840991" y="138683"/>
                </a:lnTo>
                <a:lnTo>
                  <a:pt x="1844039" y="137159"/>
                </a:lnTo>
                <a:lnTo>
                  <a:pt x="1845563" y="134111"/>
                </a:lnTo>
                <a:lnTo>
                  <a:pt x="1845563" y="62483"/>
                </a:lnTo>
                <a:lnTo>
                  <a:pt x="1863851" y="62483"/>
                </a:lnTo>
                <a:lnTo>
                  <a:pt x="1865375" y="59435"/>
                </a:lnTo>
                <a:lnTo>
                  <a:pt x="1865375" y="45719"/>
                </a:lnTo>
                <a:lnTo>
                  <a:pt x="1862327" y="42672"/>
                </a:lnTo>
                <a:lnTo>
                  <a:pt x="1845563" y="42672"/>
                </a:lnTo>
                <a:lnTo>
                  <a:pt x="1845563" y="28955"/>
                </a:lnTo>
                <a:lnTo>
                  <a:pt x="1847087" y="27431"/>
                </a:lnTo>
                <a:lnTo>
                  <a:pt x="1847087" y="24383"/>
                </a:lnTo>
                <a:lnTo>
                  <a:pt x="1850135" y="21335"/>
                </a:lnTo>
                <a:lnTo>
                  <a:pt x="1853183" y="19811"/>
                </a:lnTo>
                <a:lnTo>
                  <a:pt x="1862327" y="19811"/>
                </a:lnTo>
                <a:lnTo>
                  <a:pt x="1865375" y="21335"/>
                </a:lnTo>
                <a:lnTo>
                  <a:pt x="1868423" y="21335"/>
                </a:lnTo>
                <a:lnTo>
                  <a:pt x="1868423" y="18287"/>
                </a:lnTo>
                <a:lnTo>
                  <a:pt x="1869947" y="15239"/>
                </a:lnTo>
                <a:lnTo>
                  <a:pt x="1869947" y="9143"/>
                </a:lnTo>
                <a:lnTo>
                  <a:pt x="1868423" y="6095"/>
                </a:lnTo>
                <a:lnTo>
                  <a:pt x="1866899" y="3048"/>
                </a:lnTo>
                <a:lnTo>
                  <a:pt x="1863851" y="1524"/>
                </a:lnTo>
                <a:lnTo>
                  <a:pt x="1860803" y="0"/>
                </a:lnTo>
                <a:lnTo>
                  <a:pt x="1842515" y="0"/>
                </a:lnTo>
                <a:lnTo>
                  <a:pt x="1837943" y="1524"/>
                </a:lnTo>
                <a:lnTo>
                  <a:pt x="1833371" y="3048"/>
                </a:lnTo>
                <a:lnTo>
                  <a:pt x="1830323" y="6095"/>
                </a:lnTo>
                <a:lnTo>
                  <a:pt x="1828799" y="7619"/>
                </a:lnTo>
                <a:lnTo>
                  <a:pt x="1825751" y="10667"/>
                </a:lnTo>
                <a:lnTo>
                  <a:pt x="1824227" y="15239"/>
                </a:lnTo>
                <a:close/>
              </a:path>
              <a:path w="2221991" h="173735">
                <a:moveTo>
                  <a:pt x="1245107" y="15239"/>
                </a:moveTo>
                <a:lnTo>
                  <a:pt x="1243583" y="19811"/>
                </a:lnTo>
                <a:lnTo>
                  <a:pt x="1242059" y="24383"/>
                </a:lnTo>
                <a:lnTo>
                  <a:pt x="1242059" y="42672"/>
                </a:lnTo>
                <a:lnTo>
                  <a:pt x="1231391" y="42672"/>
                </a:lnTo>
                <a:lnTo>
                  <a:pt x="1228343" y="44195"/>
                </a:lnTo>
                <a:lnTo>
                  <a:pt x="1226819" y="47243"/>
                </a:lnTo>
                <a:lnTo>
                  <a:pt x="1226819" y="59435"/>
                </a:lnTo>
                <a:lnTo>
                  <a:pt x="1228343" y="62483"/>
                </a:lnTo>
                <a:lnTo>
                  <a:pt x="1242059" y="62483"/>
                </a:lnTo>
                <a:lnTo>
                  <a:pt x="1242059" y="137159"/>
                </a:lnTo>
                <a:lnTo>
                  <a:pt x="1245107" y="137159"/>
                </a:lnTo>
                <a:lnTo>
                  <a:pt x="1248155" y="138683"/>
                </a:lnTo>
                <a:lnTo>
                  <a:pt x="1261871" y="138683"/>
                </a:lnTo>
                <a:lnTo>
                  <a:pt x="1264919" y="137159"/>
                </a:lnTo>
                <a:lnTo>
                  <a:pt x="1266443" y="134111"/>
                </a:lnTo>
                <a:lnTo>
                  <a:pt x="1266443" y="62483"/>
                </a:lnTo>
                <a:lnTo>
                  <a:pt x="1284731" y="62483"/>
                </a:lnTo>
                <a:lnTo>
                  <a:pt x="1286255" y="59435"/>
                </a:lnTo>
                <a:lnTo>
                  <a:pt x="1286255" y="45719"/>
                </a:lnTo>
                <a:lnTo>
                  <a:pt x="1283207" y="42672"/>
                </a:lnTo>
                <a:lnTo>
                  <a:pt x="1266443" y="42672"/>
                </a:lnTo>
                <a:lnTo>
                  <a:pt x="1266443" y="28955"/>
                </a:lnTo>
                <a:lnTo>
                  <a:pt x="1267967" y="27431"/>
                </a:lnTo>
                <a:lnTo>
                  <a:pt x="1267967" y="24383"/>
                </a:lnTo>
                <a:lnTo>
                  <a:pt x="1271015" y="21335"/>
                </a:lnTo>
                <a:lnTo>
                  <a:pt x="1274063" y="19811"/>
                </a:lnTo>
                <a:lnTo>
                  <a:pt x="1283207" y="19811"/>
                </a:lnTo>
                <a:lnTo>
                  <a:pt x="1286255" y="21335"/>
                </a:lnTo>
                <a:lnTo>
                  <a:pt x="1289303" y="21335"/>
                </a:lnTo>
                <a:lnTo>
                  <a:pt x="1289303" y="18287"/>
                </a:lnTo>
                <a:lnTo>
                  <a:pt x="1290827" y="15239"/>
                </a:lnTo>
                <a:lnTo>
                  <a:pt x="1290827" y="9143"/>
                </a:lnTo>
                <a:lnTo>
                  <a:pt x="1289303" y="6095"/>
                </a:lnTo>
                <a:lnTo>
                  <a:pt x="1287779" y="3048"/>
                </a:lnTo>
                <a:lnTo>
                  <a:pt x="1284731" y="1524"/>
                </a:lnTo>
                <a:lnTo>
                  <a:pt x="1281683" y="0"/>
                </a:lnTo>
                <a:lnTo>
                  <a:pt x="1263395" y="0"/>
                </a:lnTo>
                <a:lnTo>
                  <a:pt x="1258823" y="1524"/>
                </a:lnTo>
                <a:lnTo>
                  <a:pt x="1254251" y="3048"/>
                </a:lnTo>
                <a:lnTo>
                  <a:pt x="1251203" y="6095"/>
                </a:lnTo>
                <a:lnTo>
                  <a:pt x="1249679" y="7619"/>
                </a:lnTo>
                <a:lnTo>
                  <a:pt x="1246631" y="10667"/>
                </a:lnTo>
                <a:lnTo>
                  <a:pt x="1245107" y="15239"/>
                </a:lnTo>
                <a:close/>
              </a:path>
              <a:path w="2221991" h="173735">
                <a:moveTo>
                  <a:pt x="781811" y="24383"/>
                </a:moveTo>
                <a:lnTo>
                  <a:pt x="783335" y="27431"/>
                </a:lnTo>
                <a:lnTo>
                  <a:pt x="786383" y="28955"/>
                </a:lnTo>
                <a:lnTo>
                  <a:pt x="804671" y="28955"/>
                </a:lnTo>
                <a:lnTo>
                  <a:pt x="806195" y="27431"/>
                </a:lnTo>
                <a:lnTo>
                  <a:pt x="809243" y="24383"/>
                </a:lnTo>
                <a:lnTo>
                  <a:pt x="809243" y="7619"/>
                </a:lnTo>
                <a:lnTo>
                  <a:pt x="806195" y="6095"/>
                </a:lnTo>
                <a:lnTo>
                  <a:pt x="804671" y="4572"/>
                </a:lnTo>
                <a:lnTo>
                  <a:pt x="801623" y="3048"/>
                </a:lnTo>
                <a:lnTo>
                  <a:pt x="789431" y="3048"/>
                </a:lnTo>
                <a:lnTo>
                  <a:pt x="786383" y="4572"/>
                </a:lnTo>
                <a:lnTo>
                  <a:pt x="783335" y="6095"/>
                </a:lnTo>
                <a:lnTo>
                  <a:pt x="781811" y="7619"/>
                </a:lnTo>
                <a:lnTo>
                  <a:pt x="780287" y="12191"/>
                </a:lnTo>
                <a:lnTo>
                  <a:pt x="780287" y="21335"/>
                </a:lnTo>
                <a:lnTo>
                  <a:pt x="781811" y="24383"/>
                </a:lnTo>
                <a:close/>
              </a:path>
              <a:path w="2221991" h="173735">
                <a:moveTo>
                  <a:pt x="1388363" y="117348"/>
                </a:moveTo>
                <a:lnTo>
                  <a:pt x="1388363" y="30479"/>
                </a:lnTo>
                <a:lnTo>
                  <a:pt x="1409699" y="30479"/>
                </a:lnTo>
                <a:lnTo>
                  <a:pt x="1415795" y="32003"/>
                </a:lnTo>
                <a:lnTo>
                  <a:pt x="1420367" y="33527"/>
                </a:lnTo>
                <a:lnTo>
                  <a:pt x="1424939" y="35051"/>
                </a:lnTo>
                <a:lnTo>
                  <a:pt x="1429511" y="38100"/>
                </a:lnTo>
                <a:lnTo>
                  <a:pt x="1432559" y="42672"/>
                </a:lnTo>
                <a:lnTo>
                  <a:pt x="1435607" y="45719"/>
                </a:lnTo>
                <a:lnTo>
                  <a:pt x="1437131" y="50291"/>
                </a:lnTo>
                <a:lnTo>
                  <a:pt x="1438655" y="56387"/>
                </a:lnTo>
                <a:lnTo>
                  <a:pt x="1440179" y="60959"/>
                </a:lnTo>
                <a:lnTo>
                  <a:pt x="1441703" y="67055"/>
                </a:lnTo>
                <a:lnTo>
                  <a:pt x="1441703" y="80772"/>
                </a:lnTo>
                <a:lnTo>
                  <a:pt x="1440179" y="86867"/>
                </a:lnTo>
                <a:lnTo>
                  <a:pt x="1438655" y="92963"/>
                </a:lnTo>
                <a:lnTo>
                  <a:pt x="1437131" y="97535"/>
                </a:lnTo>
                <a:lnTo>
                  <a:pt x="1435607" y="102107"/>
                </a:lnTo>
                <a:lnTo>
                  <a:pt x="1431035" y="106679"/>
                </a:lnTo>
                <a:lnTo>
                  <a:pt x="1427987" y="109727"/>
                </a:lnTo>
                <a:lnTo>
                  <a:pt x="1424939" y="112775"/>
                </a:lnTo>
                <a:lnTo>
                  <a:pt x="1429511" y="134111"/>
                </a:lnTo>
                <a:lnTo>
                  <a:pt x="1437131" y="131063"/>
                </a:lnTo>
                <a:lnTo>
                  <a:pt x="1444751" y="128015"/>
                </a:lnTo>
                <a:lnTo>
                  <a:pt x="1450847" y="121919"/>
                </a:lnTo>
                <a:lnTo>
                  <a:pt x="1456943" y="117348"/>
                </a:lnTo>
                <a:lnTo>
                  <a:pt x="1459991" y="109727"/>
                </a:lnTo>
                <a:lnTo>
                  <a:pt x="1463039" y="102107"/>
                </a:lnTo>
                <a:lnTo>
                  <a:pt x="1464506" y="97812"/>
                </a:lnTo>
                <a:lnTo>
                  <a:pt x="1466835" y="85816"/>
                </a:lnTo>
                <a:lnTo>
                  <a:pt x="1467611" y="71627"/>
                </a:lnTo>
                <a:lnTo>
                  <a:pt x="1467611" y="70905"/>
                </a:lnTo>
                <a:lnTo>
                  <a:pt x="1467200" y="57756"/>
                </a:lnTo>
                <a:lnTo>
                  <a:pt x="1464563" y="45719"/>
                </a:lnTo>
                <a:lnTo>
                  <a:pt x="1461515" y="38100"/>
                </a:lnTo>
                <a:lnTo>
                  <a:pt x="1456943" y="30479"/>
                </a:lnTo>
                <a:lnTo>
                  <a:pt x="1450847" y="25907"/>
                </a:lnTo>
                <a:lnTo>
                  <a:pt x="1446275" y="19811"/>
                </a:lnTo>
                <a:lnTo>
                  <a:pt x="1440179" y="16763"/>
                </a:lnTo>
                <a:lnTo>
                  <a:pt x="1431035" y="13715"/>
                </a:lnTo>
                <a:lnTo>
                  <a:pt x="1427898" y="12576"/>
                </a:lnTo>
                <a:lnTo>
                  <a:pt x="1416333" y="10002"/>
                </a:lnTo>
                <a:lnTo>
                  <a:pt x="1402079" y="9143"/>
                </a:lnTo>
                <a:lnTo>
                  <a:pt x="1367027" y="9143"/>
                </a:lnTo>
                <a:lnTo>
                  <a:pt x="1363979" y="12191"/>
                </a:lnTo>
                <a:lnTo>
                  <a:pt x="1362455" y="15239"/>
                </a:lnTo>
                <a:lnTo>
                  <a:pt x="1362455" y="132587"/>
                </a:lnTo>
                <a:lnTo>
                  <a:pt x="1363979" y="135635"/>
                </a:lnTo>
                <a:lnTo>
                  <a:pt x="1367027" y="137159"/>
                </a:lnTo>
                <a:lnTo>
                  <a:pt x="1400555" y="137159"/>
                </a:lnTo>
                <a:lnTo>
                  <a:pt x="1388363" y="117348"/>
                </a:lnTo>
                <a:close/>
              </a:path>
              <a:path w="2221991" h="173735">
                <a:moveTo>
                  <a:pt x="835151" y="106679"/>
                </a:moveTo>
                <a:lnTo>
                  <a:pt x="836675" y="112775"/>
                </a:lnTo>
                <a:lnTo>
                  <a:pt x="838199" y="118872"/>
                </a:lnTo>
                <a:lnTo>
                  <a:pt x="841247" y="123443"/>
                </a:lnTo>
                <a:lnTo>
                  <a:pt x="845819" y="128015"/>
                </a:lnTo>
                <a:lnTo>
                  <a:pt x="848867" y="131063"/>
                </a:lnTo>
                <a:lnTo>
                  <a:pt x="853439" y="134111"/>
                </a:lnTo>
                <a:lnTo>
                  <a:pt x="859535" y="137159"/>
                </a:lnTo>
                <a:lnTo>
                  <a:pt x="865631" y="138683"/>
                </a:lnTo>
                <a:lnTo>
                  <a:pt x="865631" y="114300"/>
                </a:lnTo>
                <a:lnTo>
                  <a:pt x="864107" y="111251"/>
                </a:lnTo>
                <a:lnTo>
                  <a:pt x="862583" y="109727"/>
                </a:lnTo>
                <a:lnTo>
                  <a:pt x="861059" y="105155"/>
                </a:lnTo>
                <a:lnTo>
                  <a:pt x="861059" y="102107"/>
                </a:lnTo>
                <a:lnTo>
                  <a:pt x="859535" y="99059"/>
                </a:lnTo>
                <a:lnTo>
                  <a:pt x="859535" y="80772"/>
                </a:lnTo>
                <a:lnTo>
                  <a:pt x="861059" y="77724"/>
                </a:lnTo>
                <a:lnTo>
                  <a:pt x="861059" y="74675"/>
                </a:lnTo>
                <a:lnTo>
                  <a:pt x="862583" y="70103"/>
                </a:lnTo>
                <a:lnTo>
                  <a:pt x="864107" y="68579"/>
                </a:lnTo>
                <a:lnTo>
                  <a:pt x="867155" y="65531"/>
                </a:lnTo>
                <a:lnTo>
                  <a:pt x="868679" y="64007"/>
                </a:lnTo>
                <a:lnTo>
                  <a:pt x="871727" y="62483"/>
                </a:lnTo>
                <a:lnTo>
                  <a:pt x="874775" y="60959"/>
                </a:lnTo>
                <a:lnTo>
                  <a:pt x="888491" y="60959"/>
                </a:lnTo>
                <a:lnTo>
                  <a:pt x="891539" y="62483"/>
                </a:lnTo>
                <a:lnTo>
                  <a:pt x="894587" y="64007"/>
                </a:lnTo>
                <a:lnTo>
                  <a:pt x="896111" y="65531"/>
                </a:lnTo>
                <a:lnTo>
                  <a:pt x="897635" y="68579"/>
                </a:lnTo>
                <a:lnTo>
                  <a:pt x="900683" y="71627"/>
                </a:lnTo>
                <a:lnTo>
                  <a:pt x="900683" y="74675"/>
                </a:lnTo>
                <a:lnTo>
                  <a:pt x="902207" y="77724"/>
                </a:lnTo>
                <a:lnTo>
                  <a:pt x="902207" y="103631"/>
                </a:lnTo>
                <a:lnTo>
                  <a:pt x="900683" y="106679"/>
                </a:lnTo>
                <a:lnTo>
                  <a:pt x="899159" y="109727"/>
                </a:lnTo>
                <a:lnTo>
                  <a:pt x="897635" y="112775"/>
                </a:lnTo>
                <a:lnTo>
                  <a:pt x="896111" y="114300"/>
                </a:lnTo>
                <a:lnTo>
                  <a:pt x="893063" y="117348"/>
                </a:lnTo>
                <a:lnTo>
                  <a:pt x="890015" y="118872"/>
                </a:lnTo>
                <a:lnTo>
                  <a:pt x="888491" y="118872"/>
                </a:lnTo>
                <a:lnTo>
                  <a:pt x="888491" y="140207"/>
                </a:lnTo>
                <a:lnTo>
                  <a:pt x="894587" y="138683"/>
                </a:lnTo>
                <a:lnTo>
                  <a:pt x="900683" y="137159"/>
                </a:lnTo>
                <a:lnTo>
                  <a:pt x="906779" y="134111"/>
                </a:lnTo>
                <a:lnTo>
                  <a:pt x="912875" y="131063"/>
                </a:lnTo>
                <a:lnTo>
                  <a:pt x="915923" y="126491"/>
                </a:lnTo>
                <a:lnTo>
                  <a:pt x="920495" y="121919"/>
                </a:lnTo>
                <a:lnTo>
                  <a:pt x="923543" y="115824"/>
                </a:lnTo>
                <a:lnTo>
                  <a:pt x="925067" y="109727"/>
                </a:lnTo>
                <a:lnTo>
                  <a:pt x="928115" y="103631"/>
                </a:lnTo>
                <a:lnTo>
                  <a:pt x="928115" y="74675"/>
                </a:lnTo>
                <a:lnTo>
                  <a:pt x="925067" y="68579"/>
                </a:lnTo>
                <a:lnTo>
                  <a:pt x="923543" y="62483"/>
                </a:lnTo>
                <a:lnTo>
                  <a:pt x="920495" y="57911"/>
                </a:lnTo>
                <a:lnTo>
                  <a:pt x="917447" y="53339"/>
                </a:lnTo>
                <a:lnTo>
                  <a:pt x="912875" y="48767"/>
                </a:lnTo>
                <a:lnTo>
                  <a:pt x="908303" y="45719"/>
                </a:lnTo>
                <a:lnTo>
                  <a:pt x="902207" y="44195"/>
                </a:lnTo>
                <a:lnTo>
                  <a:pt x="897635" y="41148"/>
                </a:lnTo>
                <a:lnTo>
                  <a:pt x="867155" y="41148"/>
                </a:lnTo>
                <a:lnTo>
                  <a:pt x="861059" y="44195"/>
                </a:lnTo>
                <a:lnTo>
                  <a:pt x="854963" y="47243"/>
                </a:lnTo>
                <a:lnTo>
                  <a:pt x="850391" y="50291"/>
                </a:lnTo>
                <a:lnTo>
                  <a:pt x="845819" y="54863"/>
                </a:lnTo>
                <a:lnTo>
                  <a:pt x="841247" y="59435"/>
                </a:lnTo>
                <a:lnTo>
                  <a:pt x="838199" y="64007"/>
                </a:lnTo>
                <a:lnTo>
                  <a:pt x="836675" y="70103"/>
                </a:lnTo>
                <a:lnTo>
                  <a:pt x="835151" y="76200"/>
                </a:lnTo>
                <a:lnTo>
                  <a:pt x="833627" y="83819"/>
                </a:lnTo>
                <a:lnTo>
                  <a:pt x="833627" y="99059"/>
                </a:lnTo>
                <a:lnTo>
                  <a:pt x="835151" y="106679"/>
                </a:lnTo>
                <a:close/>
              </a:path>
              <a:path w="2221991" h="173735">
                <a:moveTo>
                  <a:pt x="1117091" y="106679"/>
                </a:moveTo>
                <a:lnTo>
                  <a:pt x="1118615" y="112775"/>
                </a:lnTo>
                <a:lnTo>
                  <a:pt x="1120139" y="118872"/>
                </a:lnTo>
                <a:lnTo>
                  <a:pt x="1123187" y="123443"/>
                </a:lnTo>
                <a:lnTo>
                  <a:pt x="1127759" y="128015"/>
                </a:lnTo>
                <a:lnTo>
                  <a:pt x="1130807" y="131063"/>
                </a:lnTo>
                <a:lnTo>
                  <a:pt x="1135379" y="134111"/>
                </a:lnTo>
                <a:lnTo>
                  <a:pt x="1141475" y="137159"/>
                </a:lnTo>
                <a:lnTo>
                  <a:pt x="1147571" y="138683"/>
                </a:lnTo>
                <a:lnTo>
                  <a:pt x="1147571" y="114300"/>
                </a:lnTo>
                <a:lnTo>
                  <a:pt x="1146047" y="111251"/>
                </a:lnTo>
                <a:lnTo>
                  <a:pt x="1144523" y="109727"/>
                </a:lnTo>
                <a:lnTo>
                  <a:pt x="1142999" y="105155"/>
                </a:lnTo>
                <a:lnTo>
                  <a:pt x="1142999" y="102107"/>
                </a:lnTo>
                <a:lnTo>
                  <a:pt x="1141475" y="99059"/>
                </a:lnTo>
                <a:lnTo>
                  <a:pt x="1141475" y="80772"/>
                </a:lnTo>
                <a:lnTo>
                  <a:pt x="1142999" y="77724"/>
                </a:lnTo>
                <a:lnTo>
                  <a:pt x="1142999" y="74675"/>
                </a:lnTo>
                <a:lnTo>
                  <a:pt x="1144523" y="70103"/>
                </a:lnTo>
                <a:lnTo>
                  <a:pt x="1146047" y="68579"/>
                </a:lnTo>
                <a:lnTo>
                  <a:pt x="1149095" y="65531"/>
                </a:lnTo>
                <a:lnTo>
                  <a:pt x="1150619" y="64007"/>
                </a:lnTo>
                <a:lnTo>
                  <a:pt x="1153667" y="62483"/>
                </a:lnTo>
                <a:lnTo>
                  <a:pt x="1156715" y="60959"/>
                </a:lnTo>
                <a:lnTo>
                  <a:pt x="1170431" y="60959"/>
                </a:lnTo>
                <a:lnTo>
                  <a:pt x="1173479" y="62483"/>
                </a:lnTo>
                <a:lnTo>
                  <a:pt x="1176527" y="64007"/>
                </a:lnTo>
                <a:lnTo>
                  <a:pt x="1178051" y="65531"/>
                </a:lnTo>
                <a:lnTo>
                  <a:pt x="1179575" y="68579"/>
                </a:lnTo>
                <a:lnTo>
                  <a:pt x="1182623" y="71627"/>
                </a:lnTo>
                <a:lnTo>
                  <a:pt x="1182623" y="74675"/>
                </a:lnTo>
                <a:lnTo>
                  <a:pt x="1184147" y="77724"/>
                </a:lnTo>
                <a:lnTo>
                  <a:pt x="1184147" y="103631"/>
                </a:lnTo>
                <a:lnTo>
                  <a:pt x="1182623" y="106679"/>
                </a:lnTo>
                <a:lnTo>
                  <a:pt x="1181099" y="109727"/>
                </a:lnTo>
                <a:lnTo>
                  <a:pt x="1179575" y="112775"/>
                </a:lnTo>
                <a:lnTo>
                  <a:pt x="1178051" y="114300"/>
                </a:lnTo>
                <a:lnTo>
                  <a:pt x="1175003" y="117348"/>
                </a:lnTo>
                <a:lnTo>
                  <a:pt x="1171955" y="118872"/>
                </a:lnTo>
                <a:lnTo>
                  <a:pt x="1170431" y="118872"/>
                </a:lnTo>
                <a:lnTo>
                  <a:pt x="1170431" y="140207"/>
                </a:lnTo>
                <a:lnTo>
                  <a:pt x="1176527" y="138683"/>
                </a:lnTo>
                <a:lnTo>
                  <a:pt x="1182623" y="137159"/>
                </a:lnTo>
                <a:lnTo>
                  <a:pt x="1188719" y="134111"/>
                </a:lnTo>
                <a:lnTo>
                  <a:pt x="1194815" y="131063"/>
                </a:lnTo>
                <a:lnTo>
                  <a:pt x="1197863" y="126491"/>
                </a:lnTo>
                <a:lnTo>
                  <a:pt x="1202435" y="121919"/>
                </a:lnTo>
                <a:lnTo>
                  <a:pt x="1205483" y="115824"/>
                </a:lnTo>
                <a:lnTo>
                  <a:pt x="1207007" y="109727"/>
                </a:lnTo>
                <a:lnTo>
                  <a:pt x="1210055" y="103631"/>
                </a:lnTo>
                <a:lnTo>
                  <a:pt x="1210055" y="74675"/>
                </a:lnTo>
                <a:lnTo>
                  <a:pt x="1207007" y="68579"/>
                </a:lnTo>
                <a:lnTo>
                  <a:pt x="1205483" y="62483"/>
                </a:lnTo>
                <a:lnTo>
                  <a:pt x="1202435" y="57911"/>
                </a:lnTo>
                <a:lnTo>
                  <a:pt x="1199387" y="53339"/>
                </a:lnTo>
                <a:lnTo>
                  <a:pt x="1194815" y="48767"/>
                </a:lnTo>
                <a:lnTo>
                  <a:pt x="1190243" y="45719"/>
                </a:lnTo>
                <a:lnTo>
                  <a:pt x="1184147" y="44195"/>
                </a:lnTo>
                <a:lnTo>
                  <a:pt x="1179575" y="41148"/>
                </a:lnTo>
                <a:lnTo>
                  <a:pt x="1149095" y="41148"/>
                </a:lnTo>
                <a:lnTo>
                  <a:pt x="1142999" y="44195"/>
                </a:lnTo>
                <a:lnTo>
                  <a:pt x="1136903" y="47243"/>
                </a:lnTo>
                <a:lnTo>
                  <a:pt x="1132331" y="50291"/>
                </a:lnTo>
                <a:lnTo>
                  <a:pt x="1127759" y="54863"/>
                </a:lnTo>
                <a:lnTo>
                  <a:pt x="1123187" y="59435"/>
                </a:lnTo>
                <a:lnTo>
                  <a:pt x="1120139" y="64007"/>
                </a:lnTo>
                <a:lnTo>
                  <a:pt x="1118615" y="70103"/>
                </a:lnTo>
                <a:lnTo>
                  <a:pt x="1117091" y="76200"/>
                </a:lnTo>
                <a:lnTo>
                  <a:pt x="1115567" y="83819"/>
                </a:lnTo>
                <a:lnTo>
                  <a:pt x="1115567" y="99059"/>
                </a:lnTo>
                <a:lnTo>
                  <a:pt x="1117091" y="106679"/>
                </a:lnTo>
                <a:close/>
              </a:path>
              <a:path w="2221991" h="173735">
                <a:moveTo>
                  <a:pt x="1961387" y="106679"/>
                </a:moveTo>
                <a:lnTo>
                  <a:pt x="1962911" y="112775"/>
                </a:lnTo>
                <a:lnTo>
                  <a:pt x="1964435" y="118872"/>
                </a:lnTo>
                <a:lnTo>
                  <a:pt x="1967483" y="123443"/>
                </a:lnTo>
                <a:lnTo>
                  <a:pt x="1972055" y="128015"/>
                </a:lnTo>
                <a:lnTo>
                  <a:pt x="1975103" y="131063"/>
                </a:lnTo>
                <a:lnTo>
                  <a:pt x="1979675" y="134111"/>
                </a:lnTo>
                <a:lnTo>
                  <a:pt x="1985771" y="137159"/>
                </a:lnTo>
                <a:lnTo>
                  <a:pt x="1991867" y="138683"/>
                </a:lnTo>
                <a:lnTo>
                  <a:pt x="1991867" y="114300"/>
                </a:lnTo>
                <a:lnTo>
                  <a:pt x="1990343" y="111251"/>
                </a:lnTo>
                <a:lnTo>
                  <a:pt x="1988819" y="109727"/>
                </a:lnTo>
                <a:lnTo>
                  <a:pt x="1987295" y="105155"/>
                </a:lnTo>
                <a:lnTo>
                  <a:pt x="1987295" y="102107"/>
                </a:lnTo>
                <a:lnTo>
                  <a:pt x="1985771" y="99059"/>
                </a:lnTo>
                <a:lnTo>
                  <a:pt x="1985771" y="80772"/>
                </a:lnTo>
                <a:lnTo>
                  <a:pt x="1987295" y="77724"/>
                </a:lnTo>
                <a:lnTo>
                  <a:pt x="1987295" y="74675"/>
                </a:lnTo>
                <a:lnTo>
                  <a:pt x="1988819" y="70103"/>
                </a:lnTo>
                <a:lnTo>
                  <a:pt x="1990343" y="68579"/>
                </a:lnTo>
                <a:lnTo>
                  <a:pt x="1993391" y="65531"/>
                </a:lnTo>
                <a:lnTo>
                  <a:pt x="1994915" y="64007"/>
                </a:lnTo>
                <a:lnTo>
                  <a:pt x="1997963" y="62483"/>
                </a:lnTo>
                <a:lnTo>
                  <a:pt x="2001011" y="60959"/>
                </a:lnTo>
                <a:lnTo>
                  <a:pt x="2014727" y="60959"/>
                </a:lnTo>
                <a:lnTo>
                  <a:pt x="2017775" y="62483"/>
                </a:lnTo>
                <a:lnTo>
                  <a:pt x="2020823" y="64007"/>
                </a:lnTo>
                <a:lnTo>
                  <a:pt x="2022347" y="65531"/>
                </a:lnTo>
                <a:lnTo>
                  <a:pt x="2023871" y="68579"/>
                </a:lnTo>
                <a:lnTo>
                  <a:pt x="2026919" y="71627"/>
                </a:lnTo>
                <a:lnTo>
                  <a:pt x="2026919" y="74675"/>
                </a:lnTo>
                <a:lnTo>
                  <a:pt x="2028443" y="77724"/>
                </a:lnTo>
                <a:lnTo>
                  <a:pt x="2028443" y="103631"/>
                </a:lnTo>
                <a:lnTo>
                  <a:pt x="2026919" y="106679"/>
                </a:lnTo>
                <a:lnTo>
                  <a:pt x="2025395" y="109727"/>
                </a:lnTo>
                <a:lnTo>
                  <a:pt x="2023871" y="112775"/>
                </a:lnTo>
                <a:lnTo>
                  <a:pt x="2022347" y="114300"/>
                </a:lnTo>
                <a:lnTo>
                  <a:pt x="2019299" y="117348"/>
                </a:lnTo>
                <a:lnTo>
                  <a:pt x="2016251" y="118872"/>
                </a:lnTo>
                <a:lnTo>
                  <a:pt x="2014727" y="118872"/>
                </a:lnTo>
                <a:lnTo>
                  <a:pt x="2014727" y="140207"/>
                </a:lnTo>
                <a:lnTo>
                  <a:pt x="2020823" y="138683"/>
                </a:lnTo>
                <a:lnTo>
                  <a:pt x="2026919" y="137159"/>
                </a:lnTo>
                <a:lnTo>
                  <a:pt x="2033015" y="134111"/>
                </a:lnTo>
                <a:lnTo>
                  <a:pt x="2039111" y="131063"/>
                </a:lnTo>
                <a:lnTo>
                  <a:pt x="2042159" y="126491"/>
                </a:lnTo>
                <a:lnTo>
                  <a:pt x="2046731" y="121919"/>
                </a:lnTo>
                <a:lnTo>
                  <a:pt x="2049779" y="115824"/>
                </a:lnTo>
                <a:lnTo>
                  <a:pt x="2051303" y="109727"/>
                </a:lnTo>
                <a:lnTo>
                  <a:pt x="2054351" y="103631"/>
                </a:lnTo>
                <a:lnTo>
                  <a:pt x="2054351" y="74675"/>
                </a:lnTo>
                <a:lnTo>
                  <a:pt x="2051303" y="68579"/>
                </a:lnTo>
                <a:lnTo>
                  <a:pt x="2049779" y="62483"/>
                </a:lnTo>
                <a:lnTo>
                  <a:pt x="2046731" y="57911"/>
                </a:lnTo>
                <a:lnTo>
                  <a:pt x="2043683" y="53339"/>
                </a:lnTo>
                <a:lnTo>
                  <a:pt x="2039111" y="48767"/>
                </a:lnTo>
                <a:lnTo>
                  <a:pt x="2034539" y="45719"/>
                </a:lnTo>
                <a:lnTo>
                  <a:pt x="2028443" y="44195"/>
                </a:lnTo>
                <a:lnTo>
                  <a:pt x="2023871" y="41148"/>
                </a:lnTo>
                <a:lnTo>
                  <a:pt x="1993391" y="41148"/>
                </a:lnTo>
                <a:lnTo>
                  <a:pt x="1987295" y="44195"/>
                </a:lnTo>
                <a:lnTo>
                  <a:pt x="1981199" y="47243"/>
                </a:lnTo>
                <a:lnTo>
                  <a:pt x="1976627" y="50291"/>
                </a:lnTo>
                <a:lnTo>
                  <a:pt x="1972055" y="54863"/>
                </a:lnTo>
                <a:lnTo>
                  <a:pt x="1967483" y="59435"/>
                </a:lnTo>
                <a:lnTo>
                  <a:pt x="1964435" y="64007"/>
                </a:lnTo>
                <a:lnTo>
                  <a:pt x="1962911" y="70103"/>
                </a:lnTo>
                <a:lnTo>
                  <a:pt x="1961387" y="76200"/>
                </a:lnTo>
                <a:lnTo>
                  <a:pt x="1959863" y="83819"/>
                </a:lnTo>
                <a:lnTo>
                  <a:pt x="1959863" y="99059"/>
                </a:lnTo>
                <a:lnTo>
                  <a:pt x="1961387" y="106679"/>
                </a:lnTo>
                <a:close/>
              </a:path>
              <a:path w="2221991" h="173735">
                <a:moveTo>
                  <a:pt x="784859" y="42672"/>
                </a:moveTo>
                <a:lnTo>
                  <a:pt x="783335" y="45719"/>
                </a:lnTo>
                <a:lnTo>
                  <a:pt x="783335" y="137159"/>
                </a:lnTo>
                <a:lnTo>
                  <a:pt x="786383" y="137159"/>
                </a:lnTo>
                <a:lnTo>
                  <a:pt x="789431" y="138683"/>
                </a:lnTo>
                <a:lnTo>
                  <a:pt x="803147" y="138683"/>
                </a:lnTo>
                <a:lnTo>
                  <a:pt x="806195" y="137159"/>
                </a:lnTo>
                <a:lnTo>
                  <a:pt x="807719" y="134111"/>
                </a:lnTo>
                <a:lnTo>
                  <a:pt x="807719" y="45719"/>
                </a:lnTo>
                <a:lnTo>
                  <a:pt x="806195" y="44195"/>
                </a:lnTo>
                <a:lnTo>
                  <a:pt x="803147" y="42672"/>
                </a:lnTo>
                <a:lnTo>
                  <a:pt x="784859" y="42672"/>
                </a:lnTo>
                <a:close/>
              </a:path>
              <a:path w="2221991" h="173735">
                <a:moveTo>
                  <a:pt x="2220467" y="137159"/>
                </a:moveTo>
                <a:lnTo>
                  <a:pt x="2221991" y="134111"/>
                </a:lnTo>
                <a:lnTo>
                  <a:pt x="2221991" y="73151"/>
                </a:lnTo>
                <a:lnTo>
                  <a:pt x="2220467" y="68579"/>
                </a:lnTo>
                <a:lnTo>
                  <a:pt x="2220467" y="64007"/>
                </a:lnTo>
                <a:lnTo>
                  <a:pt x="2218943" y="59435"/>
                </a:lnTo>
                <a:lnTo>
                  <a:pt x="2217419" y="54863"/>
                </a:lnTo>
                <a:lnTo>
                  <a:pt x="2214371" y="51815"/>
                </a:lnTo>
                <a:lnTo>
                  <a:pt x="2212847" y="48767"/>
                </a:lnTo>
                <a:lnTo>
                  <a:pt x="2209799" y="45719"/>
                </a:lnTo>
                <a:lnTo>
                  <a:pt x="2205227" y="44195"/>
                </a:lnTo>
                <a:lnTo>
                  <a:pt x="2200655" y="41148"/>
                </a:lnTo>
                <a:lnTo>
                  <a:pt x="2182367" y="41148"/>
                </a:lnTo>
                <a:lnTo>
                  <a:pt x="2180843" y="42672"/>
                </a:lnTo>
                <a:lnTo>
                  <a:pt x="2177795" y="42672"/>
                </a:lnTo>
                <a:lnTo>
                  <a:pt x="2174747" y="44195"/>
                </a:lnTo>
                <a:lnTo>
                  <a:pt x="2173223" y="45719"/>
                </a:lnTo>
                <a:lnTo>
                  <a:pt x="2170175" y="47243"/>
                </a:lnTo>
                <a:lnTo>
                  <a:pt x="2167127" y="48767"/>
                </a:lnTo>
                <a:lnTo>
                  <a:pt x="2165603" y="51815"/>
                </a:lnTo>
                <a:lnTo>
                  <a:pt x="2162555" y="53339"/>
                </a:lnTo>
                <a:lnTo>
                  <a:pt x="2159507" y="56387"/>
                </a:lnTo>
                <a:lnTo>
                  <a:pt x="2159507" y="54863"/>
                </a:lnTo>
                <a:lnTo>
                  <a:pt x="2157983" y="51815"/>
                </a:lnTo>
                <a:lnTo>
                  <a:pt x="2156459" y="50291"/>
                </a:lnTo>
                <a:lnTo>
                  <a:pt x="2153411" y="48767"/>
                </a:lnTo>
                <a:lnTo>
                  <a:pt x="2151887" y="45719"/>
                </a:lnTo>
                <a:lnTo>
                  <a:pt x="2150363" y="45719"/>
                </a:lnTo>
                <a:lnTo>
                  <a:pt x="2147315" y="44195"/>
                </a:lnTo>
                <a:lnTo>
                  <a:pt x="2144267" y="42672"/>
                </a:lnTo>
                <a:lnTo>
                  <a:pt x="2142743" y="41148"/>
                </a:lnTo>
                <a:lnTo>
                  <a:pt x="2121407" y="41148"/>
                </a:lnTo>
                <a:lnTo>
                  <a:pt x="2116835" y="44195"/>
                </a:lnTo>
                <a:lnTo>
                  <a:pt x="2112263" y="47243"/>
                </a:lnTo>
                <a:lnTo>
                  <a:pt x="2107691" y="51815"/>
                </a:lnTo>
                <a:lnTo>
                  <a:pt x="2103119" y="56387"/>
                </a:lnTo>
                <a:lnTo>
                  <a:pt x="2103119" y="45719"/>
                </a:lnTo>
                <a:lnTo>
                  <a:pt x="2101595" y="44195"/>
                </a:lnTo>
                <a:lnTo>
                  <a:pt x="2098547" y="42672"/>
                </a:lnTo>
                <a:lnTo>
                  <a:pt x="2083307" y="42672"/>
                </a:lnTo>
                <a:lnTo>
                  <a:pt x="2081783" y="45719"/>
                </a:lnTo>
                <a:lnTo>
                  <a:pt x="2081783" y="137159"/>
                </a:lnTo>
                <a:lnTo>
                  <a:pt x="2084831" y="137159"/>
                </a:lnTo>
                <a:lnTo>
                  <a:pt x="2087879" y="138683"/>
                </a:lnTo>
                <a:lnTo>
                  <a:pt x="2101595" y="138683"/>
                </a:lnTo>
                <a:lnTo>
                  <a:pt x="2104643" y="137159"/>
                </a:lnTo>
                <a:lnTo>
                  <a:pt x="2106167" y="134111"/>
                </a:lnTo>
                <a:lnTo>
                  <a:pt x="2106167" y="76200"/>
                </a:lnTo>
                <a:lnTo>
                  <a:pt x="2109215" y="71627"/>
                </a:lnTo>
                <a:lnTo>
                  <a:pt x="2112263" y="68579"/>
                </a:lnTo>
                <a:lnTo>
                  <a:pt x="2115311" y="65531"/>
                </a:lnTo>
                <a:lnTo>
                  <a:pt x="2118359" y="64007"/>
                </a:lnTo>
                <a:lnTo>
                  <a:pt x="2121407" y="62483"/>
                </a:lnTo>
                <a:lnTo>
                  <a:pt x="2129027" y="62483"/>
                </a:lnTo>
                <a:lnTo>
                  <a:pt x="2132075" y="64007"/>
                </a:lnTo>
                <a:lnTo>
                  <a:pt x="2133599" y="64007"/>
                </a:lnTo>
                <a:lnTo>
                  <a:pt x="2135123" y="67055"/>
                </a:lnTo>
                <a:lnTo>
                  <a:pt x="2136647" y="70103"/>
                </a:lnTo>
                <a:lnTo>
                  <a:pt x="2138171" y="71627"/>
                </a:lnTo>
                <a:lnTo>
                  <a:pt x="2138171" y="76200"/>
                </a:lnTo>
                <a:lnTo>
                  <a:pt x="2139695" y="79248"/>
                </a:lnTo>
                <a:lnTo>
                  <a:pt x="2139695" y="137159"/>
                </a:lnTo>
                <a:lnTo>
                  <a:pt x="2142743" y="137159"/>
                </a:lnTo>
                <a:lnTo>
                  <a:pt x="2145791" y="138683"/>
                </a:lnTo>
                <a:lnTo>
                  <a:pt x="2159507" y="138683"/>
                </a:lnTo>
                <a:lnTo>
                  <a:pt x="2162555" y="137159"/>
                </a:lnTo>
                <a:lnTo>
                  <a:pt x="2164079" y="134111"/>
                </a:lnTo>
                <a:lnTo>
                  <a:pt x="2164079" y="76200"/>
                </a:lnTo>
                <a:lnTo>
                  <a:pt x="2167127" y="71627"/>
                </a:lnTo>
                <a:lnTo>
                  <a:pt x="2170175" y="68579"/>
                </a:lnTo>
                <a:lnTo>
                  <a:pt x="2173223" y="65531"/>
                </a:lnTo>
                <a:lnTo>
                  <a:pt x="2176271" y="64007"/>
                </a:lnTo>
                <a:lnTo>
                  <a:pt x="2179319" y="62483"/>
                </a:lnTo>
                <a:lnTo>
                  <a:pt x="2185415" y="62483"/>
                </a:lnTo>
                <a:lnTo>
                  <a:pt x="2188463" y="64007"/>
                </a:lnTo>
                <a:lnTo>
                  <a:pt x="2191511" y="64007"/>
                </a:lnTo>
                <a:lnTo>
                  <a:pt x="2193035" y="67055"/>
                </a:lnTo>
                <a:lnTo>
                  <a:pt x="2194559" y="70103"/>
                </a:lnTo>
                <a:lnTo>
                  <a:pt x="2196083" y="71627"/>
                </a:lnTo>
                <a:lnTo>
                  <a:pt x="2196083" y="76200"/>
                </a:lnTo>
                <a:lnTo>
                  <a:pt x="2197607" y="79248"/>
                </a:lnTo>
                <a:lnTo>
                  <a:pt x="2197607" y="137159"/>
                </a:lnTo>
                <a:lnTo>
                  <a:pt x="2200655" y="137159"/>
                </a:lnTo>
                <a:lnTo>
                  <a:pt x="2203703" y="138683"/>
                </a:lnTo>
                <a:lnTo>
                  <a:pt x="2217419" y="138683"/>
                </a:lnTo>
                <a:lnTo>
                  <a:pt x="2220467" y="137159"/>
                </a:lnTo>
                <a:close/>
              </a:path>
              <a:path w="2221991" h="173735">
                <a:moveTo>
                  <a:pt x="2014727" y="118872"/>
                </a:moveTo>
                <a:lnTo>
                  <a:pt x="2011679" y="120395"/>
                </a:lnTo>
                <a:lnTo>
                  <a:pt x="2002535" y="120395"/>
                </a:lnTo>
                <a:lnTo>
                  <a:pt x="1999487" y="118872"/>
                </a:lnTo>
                <a:lnTo>
                  <a:pt x="1996439" y="117348"/>
                </a:lnTo>
                <a:lnTo>
                  <a:pt x="1993391" y="115824"/>
                </a:lnTo>
                <a:lnTo>
                  <a:pt x="1991867" y="114300"/>
                </a:lnTo>
                <a:lnTo>
                  <a:pt x="1991867" y="138683"/>
                </a:lnTo>
                <a:lnTo>
                  <a:pt x="1997963" y="140207"/>
                </a:lnTo>
                <a:lnTo>
                  <a:pt x="2014727" y="140207"/>
                </a:lnTo>
                <a:lnTo>
                  <a:pt x="2014727" y="118872"/>
                </a:lnTo>
                <a:close/>
              </a:path>
              <a:path w="2221991" h="173735">
                <a:moveTo>
                  <a:pt x="1891283" y="137159"/>
                </a:moveTo>
                <a:lnTo>
                  <a:pt x="1894331" y="138683"/>
                </a:lnTo>
                <a:lnTo>
                  <a:pt x="1908047" y="138683"/>
                </a:lnTo>
                <a:lnTo>
                  <a:pt x="1911095" y="137159"/>
                </a:lnTo>
                <a:lnTo>
                  <a:pt x="1912619" y="134111"/>
                </a:lnTo>
                <a:lnTo>
                  <a:pt x="1912619" y="79248"/>
                </a:lnTo>
                <a:lnTo>
                  <a:pt x="1914143" y="76200"/>
                </a:lnTo>
                <a:lnTo>
                  <a:pt x="1915667" y="74675"/>
                </a:lnTo>
                <a:lnTo>
                  <a:pt x="1917191" y="71627"/>
                </a:lnTo>
                <a:lnTo>
                  <a:pt x="1918715" y="70103"/>
                </a:lnTo>
                <a:lnTo>
                  <a:pt x="1921763" y="68579"/>
                </a:lnTo>
                <a:lnTo>
                  <a:pt x="1921763" y="67055"/>
                </a:lnTo>
                <a:lnTo>
                  <a:pt x="1924811" y="65531"/>
                </a:lnTo>
                <a:lnTo>
                  <a:pt x="1927859" y="64007"/>
                </a:lnTo>
                <a:lnTo>
                  <a:pt x="1933955" y="64007"/>
                </a:lnTo>
                <a:lnTo>
                  <a:pt x="1937003" y="65531"/>
                </a:lnTo>
                <a:lnTo>
                  <a:pt x="1943099" y="65531"/>
                </a:lnTo>
                <a:lnTo>
                  <a:pt x="1944623" y="62483"/>
                </a:lnTo>
                <a:lnTo>
                  <a:pt x="1944623" y="45719"/>
                </a:lnTo>
                <a:lnTo>
                  <a:pt x="1941575" y="42672"/>
                </a:lnTo>
                <a:lnTo>
                  <a:pt x="1938527" y="41148"/>
                </a:lnTo>
                <a:lnTo>
                  <a:pt x="1926335" y="41148"/>
                </a:lnTo>
                <a:lnTo>
                  <a:pt x="1923287" y="42672"/>
                </a:lnTo>
                <a:lnTo>
                  <a:pt x="1920239" y="45719"/>
                </a:lnTo>
                <a:lnTo>
                  <a:pt x="1917191" y="47243"/>
                </a:lnTo>
                <a:lnTo>
                  <a:pt x="1915667" y="48767"/>
                </a:lnTo>
                <a:lnTo>
                  <a:pt x="1914143" y="51815"/>
                </a:lnTo>
                <a:lnTo>
                  <a:pt x="1911095" y="53339"/>
                </a:lnTo>
                <a:lnTo>
                  <a:pt x="1909571" y="57911"/>
                </a:lnTo>
                <a:lnTo>
                  <a:pt x="1909571" y="45719"/>
                </a:lnTo>
                <a:lnTo>
                  <a:pt x="1908047" y="44195"/>
                </a:lnTo>
                <a:lnTo>
                  <a:pt x="1904999" y="42672"/>
                </a:lnTo>
                <a:lnTo>
                  <a:pt x="1889759" y="42672"/>
                </a:lnTo>
                <a:lnTo>
                  <a:pt x="1888235" y="45719"/>
                </a:lnTo>
                <a:lnTo>
                  <a:pt x="1888235" y="137159"/>
                </a:lnTo>
                <a:lnTo>
                  <a:pt x="1891283" y="137159"/>
                </a:lnTo>
                <a:close/>
              </a:path>
              <a:path w="2221991" h="173735">
                <a:moveTo>
                  <a:pt x="1170431" y="118872"/>
                </a:moveTo>
                <a:lnTo>
                  <a:pt x="1167383" y="120395"/>
                </a:lnTo>
                <a:lnTo>
                  <a:pt x="1158239" y="120395"/>
                </a:lnTo>
                <a:lnTo>
                  <a:pt x="1155191" y="118872"/>
                </a:lnTo>
                <a:lnTo>
                  <a:pt x="1152143" y="117348"/>
                </a:lnTo>
                <a:lnTo>
                  <a:pt x="1149095" y="115824"/>
                </a:lnTo>
                <a:lnTo>
                  <a:pt x="1147571" y="114300"/>
                </a:lnTo>
                <a:lnTo>
                  <a:pt x="1147571" y="138683"/>
                </a:lnTo>
                <a:lnTo>
                  <a:pt x="1153667" y="140207"/>
                </a:lnTo>
                <a:lnTo>
                  <a:pt x="1170431" y="140207"/>
                </a:lnTo>
                <a:lnTo>
                  <a:pt x="1170431" y="118872"/>
                </a:lnTo>
                <a:close/>
              </a:path>
              <a:path w="2221991" h="173735">
                <a:moveTo>
                  <a:pt x="1036319" y="59435"/>
                </a:moveTo>
                <a:lnTo>
                  <a:pt x="1034795" y="54863"/>
                </a:lnTo>
                <a:lnTo>
                  <a:pt x="1031747" y="51815"/>
                </a:lnTo>
                <a:lnTo>
                  <a:pt x="1030223" y="48767"/>
                </a:lnTo>
                <a:lnTo>
                  <a:pt x="1025651" y="45719"/>
                </a:lnTo>
                <a:lnTo>
                  <a:pt x="1022603" y="44195"/>
                </a:lnTo>
                <a:lnTo>
                  <a:pt x="1018031" y="41148"/>
                </a:lnTo>
                <a:lnTo>
                  <a:pt x="996695" y="41148"/>
                </a:lnTo>
                <a:lnTo>
                  <a:pt x="990599" y="44195"/>
                </a:lnTo>
                <a:lnTo>
                  <a:pt x="986027" y="47243"/>
                </a:lnTo>
                <a:lnTo>
                  <a:pt x="981455" y="51815"/>
                </a:lnTo>
                <a:lnTo>
                  <a:pt x="976883" y="56387"/>
                </a:lnTo>
                <a:lnTo>
                  <a:pt x="976883" y="45719"/>
                </a:lnTo>
                <a:lnTo>
                  <a:pt x="975359" y="44195"/>
                </a:lnTo>
                <a:lnTo>
                  <a:pt x="972311" y="42672"/>
                </a:lnTo>
                <a:lnTo>
                  <a:pt x="957071" y="42672"/>
                </a:lnTo>
                <a:lnTo>
                  <a:pt x="955547" y="45719"/>
                </a:lnTo>
                <a:lnTo>
                  <a:pt x="955547" y="137159"/>
                </a:lnTo>
                <a:lnTo>
                  <a:pt x="958595" y="137159"/>
                </a:lnTo>
                <a:lnTo>
                  <a:pt x="961643" y="138683"/>
                </a:lnTo>
                <a:lnTo>
                  <a:pt x="975359" y="138683"/>
                </a:lnTo>
                <a:lnTo>
                  <a:pt x="978407" y="137159"/>
                </a:lnTo>
                <a:lnTo>
                  <a:pt x="979931" y="134111"/>
                </a:lnTo>
                <a:lnTo>
                  <a:pt x="979931" y="76200"/>
                </a:lnTo>
                <a:lnTo>
                  <a:pt x="982979" y="71627"/>
                </a:lnTo>
                <a:lnTo>
                  <a:pt x="987551" y="68579"/>
                </a:lnTo>
                <a:lnTo>
                  <a:pt x="990599" y="65531"/>
                </a:lnTo>
                <a:lnTo>
                  <a:pt x="993647" y="64007"/>
                </a:lnTo>
                <a:lnTo>
                  <a:pt x="996695" y="62483"/>
                </a:lnTo>
                <a:lnTo>
                  <a:pt x="1004315" y="62483"/>
                </a:lnTo>
                <a:lnTo>
                  <a:pt x="1007363" y="64007"/>
                </a:lnTo>
                <a:lnTo>
                  <a:pt x="1010411" y="67055"/>
                </a:lnTo>
                <a:lnTo>
                  <a:pt x="1011935" y="70103"/>
                </a:lnTo>
                <a:lnTo>
                  <a:pt x="1013459" y="71627"/>
                </a:lnTo>
                <a:lnTo>
                  <a:pt x="1013459" y="76200"/>
                </a:lnTo>
                <a:lnTo>
                  <a:pt x="1014983" y="79248"/>
                </a:lnTo>
                <a:lnTo>
                  <a:pt x="1014983" y="137159"/>
                </a:lnTo>
                <a:lnTo>
                  <a:pt x="1018031" y="137159"/>
                </a:lnTo>
                <a:lnTo>
                  <a:pt x="1021079" y="138683"/>
                </a:lnTo>
                <a:lnTo>
                  <a:pt x="1034795" y="138683"/>
                </a:lnTo>
                <a:lnTo>
                  <a:pt x="1037843" y="137159"/>
                </a:lnTo>
                <a:lnTo>
                  <a:pt x="1039367" y="134111"/>
                </a:lnTo>
                <a:lnTo>
                  <a:pt x="1039367" y="68579"/>
                </a:lnTo>
                <a:lnTo>
                  <a:pt x="1037843" y="64007"/>
                </a:lnTo>
                <a:lnTo>
                  <a:pt x="1036319" y="59435"/>
                </a:lnTo>
                <a:close/>
              </a:path>
              <a:path w="2221991" h="173735">
                <a:moveTo>
                  <a:pt x="888491" y="118872"/>
                </a:moveTo>
                <a:lnTo>
                  <a:pt x="885443" y="120395"/>
                </a:lnTo>
                <a:lnTo>
                  <a:pt x="876299" y="120395"/>
                </a:lnTo>
                <a:lnTo>
                  <a:pt x="873251" y="118872"/>
                </a:lnTo>
                <a:lnTo>
                  <a:pt x="870203" y="117348"/>
                </a:lnTo>
                <a:lnTo>
                  <a:pt x="867155" y="115824"/>
                </a:lnTo>
                <a:lnTo>
                  <a:pt x="865631" y="114300"/>
                </a:lnTo>
                <a:lnTo>
                  <a:pt x="865631" y="138683"/>
                </a:lnTo>
                <a:lnTo>
                  <a:pt x="871727" y="140207"/>
                </a:lnTo>
                <a:lnTo>
                  <a:pt x="888491" y="140207"/>
                </a:lnTo>
                <a:lnTo>
                  <a:pt x="888491" y="118872"/>
                </a:lnTo>
                <a:close/>
              </a:path>
              <a:path w="2221991" h="173735">
                <a:moveTo>
                  <a:pt x="653795" y="137159"/>
                </a:moveTo>
                <a:lnTo>
                  <a:pt x="656843" y="138683"/>
                </a:lnTo>
                <a:lnTo>
                  <a:pt x="667511" y="138683"/>
                </a:lnTo>
                <a:lnTo>
                  <a:pt x="670559" y="137159"/>
                </a:lnTo>
                <a:lnTo>
                  <a:pt x="673607" y="137159"/>
                </a:lnTo>
                <a:lnTo>
                  <a:pt x="673607" y="64007"/>
                </a:lnTo>
                <a:lnTo>
                  <a:pt x="672083" y="59435"/>
                </a:lnTo>
                <a:lnTo>
                  <a:pt x="670559" y="54863"/>
                </a:lnTo>
                <a:lnTo>
                  <a:pt x="667511" y="51815"/>
                </a:lnTo>
                <a:lnTo>
                  <a:pt x="664463" y="48767"/>
                </a:lnTo>
                <a:lnTo>
                  <a:pt x="661415" y="45719"/>
                </a:lnTo>
                <a:lnTo>
                  <a:pt x="656843" y="44195"/>
                </a:lnTo>
                <a:lnTo>
                  <a:pt x="652271" y="42672"/>
                </a:lnTo>
                <a:lnTo>
                  <a:pt x="647699" y="41148"/>
                </a:lnTo>
                <a:lnTo>
                  <a:pt x="623315" y="41148"/>
                </a:lnTo>
                <a:lnTo>
                  <a:pt x="620267" y="42672"/>
                </a:lnTo>
                <a:lnTo>
                  <a:pt x="615695" y="42672"/>
                </a:lnTo>
                <a:lnTo>
                  <a:pt x="612647" y="44195"/>
                </a:lnTo>
                <a:lnTo>
                  <a:pt x="609599" y="44195"/>
                </a:lnTo>
                <a:lnTo>
                  <a:pt x="608075" y="45719"/>
                </a:lnTo>
                <a:lnTo>
                  <a:pt x="605027" y="47243"/>
                </a:lnTo>
                <a:lnTo>
                  <a:pt x="601979" y="48767"/>
                </a:lnTo>
                <a:lnTo>
                  <a:pt x="600455" y="50291"/>
                </a:lnTo>
                <a:lnTo>
                  <a:pt x="598931" y="53339"/>
                </a:lnTo>
                <a:lnTo>
                  <a:pt x="597407" y="56387"/>
                </a:lnTo>
                <a:lnTo>
                  <a:pt x="597407" y="62483"/>
                </a:lnTo>
                <a:lnTo>
                  <a:pt x="598931" y="65531"/>
                </a:lnTo>
                <a:lnTo>
                  <a:pt x="600455" y="68579"/>
                </a:lnTo>
                <a:lnTo>
                  <a:pt x="603503" y="68579"/>
                </a:lnTo>
                <a:lnTo>
                  <a:pt x="606551" y="67055"/>
                </a:lnTo>
                <a:lnTo>
                  <a:pt x="609599" y="65531"/>
                </a:lnTo>
                <a:lnTo>
                  <a:pt x="612647" y="64007"/>
                </a:lnTo>
                <a:lnTo>
                  <a:pt x="615695" y="62483"/>
                </a:lnTo>
                <a:lnTo>
                  <a:pt x="618743" y="62483"/>
                </a:lnTo>
                <a:lnTo>
                  <a:pt x="621791" y="60959"/>
                </a:lnTo>
                <a:lnTo>
                  <a:pt x="624839" y="59435"/>
                </a:lnTo>
                <a:lnTo>
                  <a:pt x="638555" y="59435"/>
                </a:lnTo>
                <a:lnTo>
                  <a:pt x="640079" y="60959"/>
                </a:lnTo>
                <a:lnTo>
                  <a:pt x="643127" y="60959"/>
                </a:lnTo>
                <a:lnTo>
                  <a:pt x="646175" y="64007"/>
                </a:lnTo>
                <a:lnTo>
                  <a:pt x="647699" y="67055"/>
                </a:lnTo>
                <a:lnTo>
                  <a:pt x="649223" y="70103"/>
                </a:lnTo>
                <a:lnTo>
                  <a:pt x="649223" y="80772"/>
                </a:lnTo>
                <a:lnTo>
                  <a:pt x="632459" y="80772"/>
                </a:lnTo>
                <a:lnTo>
                  <a:pt x="626363" y="82295"/>
                </a:lnTo>
                <a:lnTo>
                  <a:pt x="620267" y="83819"/>
                </a:lnTo>
                <a:lnTo>
                  <a:pt x="614171" y="83819"/>
                </a:lnTo>
                <a:lnTo>
                  <a:pt x="609599" y="86867"/>
                </a:lnTo>
                <a:lnTo>
                  <a:pt x="605027" y="88391"/>
                </a:lnTo>
                <a:lnTo>
                  <a:pt x="600455" y="91439"/>
                </a:lnTo>
                <a:lnTo>
                  <a:pt x="597407" y="94487"/>
                </a:lnTo>
                <a:lnTo>
                  <a:pt x="595883" y="97535"/>
                </a:lnTo>
                <a:lnTo>
                  <a:pt x="594359" y="102107"/>
                </a:lnTo>
                <a:lnTo>
                  <a:pt x="592835" y="106679"/>
                </a:lnTo>
                <a:lnTo>
                  <a:pt x="592835" y="115824"/>
                </a:lnTo>
                <a:lnTo>
                  <a:pt x="594359" y="120395"/>
                </a:lnTo>
                <a:lnTo>
                  <a:pt x="595883" y="123443"/>
                </a:lnTo>
                <a:lnTo>
                  <a:pt x="597407" y="128015"/>
                </a:lnTo>
                <a:lnTo>
                  <a:pt x="598931" y="131063"/>
                </a:lnTo>
                <a:lnTo>
                  <a:pt x="601979" y="132587"/>
                </a:lnTo>
                <a:lnTo>
                  <a:pt x="605027" y="135635"/>
                </a:lnTo>
                <a:lnTo>
                  <a:pt x="608075" y="137159"/>
                </a:lnTo>
                <a:lnTo>
                  <a:pt x="612647" y="138683"/>
                </a:lnTo>
                <a:lnTo>
                  <a:pt x="615695" y="140207"/>
                </a:lnTo>
                <a:lnTo>
                  <a:pt x="620267" y="140207"/>
                </a:lnTo>
                <a:lnTo>
                  <a:pt x="618743" y="117348"/>
                </a:lnTo>
                <a:lnTo>
                  <a:pt x="617219" y="114300"/>
                </a:lnTo>
                <a:lnTo>
                  <a:pt x="617219" y="106679"/>
                </a:lnTo>
                <a:lnTo>
                  <a:pt x="618743" y="103631"/>
                </a:lnTo>
                <a:lnTo>
                  <a:pt x="621791" y="100583"/>
                </a:lnTo>
                <a:lnTo>
                  <a:pt x="624839" y="99059"/>
                </a:lnTo>
                <a:lnTo>
                  <a:pt x="626363" y="99059"/>
                </a:lnTo>
                <a:lnTo>
                  <a:pt x="629411" y="97535"/>
                </a:lnTo>
                <a:lnTo>
                  <a:pt x="649223" y="97535"/>
                </a:lnTo>
                <a:lnTo>
                  <a:pt x="649223" y="112775"/>
                </a:lnTo>
                <a:lnTo>
                  <a:pt x="646175" y="115824"/>
                </a:lnTo>
                <a:lnTo>
                  <a:pt x="643127" y="117348"/>
                </a:lnTo>
                <a:lnTo>
                  <a:pt x="640079" y="120395"/>
                </a:lnTo>
                <a:lnTo>
                  <a:pt x="637031" y="121919"/>
                </a:lnTo>
                <a:lnTo>
                  <a:pt x="633983" y="121919"/>
                </a:lnTo>
                <a:lnTo>
                  <a:pt x="635507" y="138683"/>
                </a:lnTo>
                <a:lnTo>
                  <a:pt x="640079" y="137159"/>
                </a:lnTo>
                <a:lnTo>
                  <a:pt x="644651" y="134111"/>
                </a:lnTo>
                <a:lnTo>
                  <a:pt x="649223" y="131063"/>
                </a:lnTo>
                <a:lnTo>
                  <a:pt x="652271" y="128015"/>
                </a:lnTo>
                <a:lnTo>
                  <a:pt x="652271" y="134111"/>
                </a:lnTo>
                <a:lnTo>
                  <a:pt x="653795" y="137159"/>
                </a:lnTo>
                <a:close/>
              </a:path>
              <a:path w="2221991" h="173735">
                <a:moveTo>
                  <a:pt x="623315" y="121919"/>
                </a:moveTo>
                <a:lnTo>
                  <a:pt x="620267" y="118872"/>
                </a:lnTo>
                <a:lnTo>
                  <a:pt x="618743" y="117348"/>
                </a:lnTo>
                <a:lnTo>
                  <a:pt x="620267" y="140207"/>
                </a:lnTo>
                <a:lnTo>
                  <a:pt x="630935" y="140207"/>
                </a:lnTo>
                <a:lnTo>
                  <a:pt x="635507" y="138683"/>
                </a:lnTo>
                <a:lnTo>
                  <a:pt x="633983" y="121919"/>
                </a:lnTo>
                <a:lnTo>
                  <a:pt x="623315" y="121919"/>
                </a:lnTo>
                <a:close/>
              </a:path>
              <a:path w="2221991" h="173735">
                <a:moveTo>
                  <a:pt x="524255" y="137159"/>
                </a:moveTo>
                <a:lnTo>
                  <a:pt x="527303" y="138683"/>
                </a:lnTo>
                <a:lnTo>
                  <a:pt x="541019" y="138683"/>
                </a:lnTo>
                <a:lnTo>
                  <a:pt x="544067" y="137159"/>
                </a:lnTo>
                <a:lnTo>
                  <a:pt x="545591" y="134111"/>
                </a:lnTo>
                <a:lnTo>
                  <a:pt x="545591" y="79248"/>
                </a:lnTo>
                <a:lnTo>
                  <a:pt x="547115" y="76200"/>
                </a:lnTo>
                <a:lnTo>
                  <a:pt x="548639" y="74675"/>
                </a:lnTo>
                <a:lnTo>
                  <a:pt x="550163" y="71627"/>
                </a:lnTo>
                <a:lnTo>
                  <a:pt x="551687" y="70103"/>
                </a:lnTo>
                <a:lnTo>
                  <a:pt x="554735" y="68579"/>
                </a:lnTo>
                <a:lnTo>
                  <a:pt x="554735" y="67055"/>
                </a:lnTo>
                <a:lnTo>
                  <a:pt x="557783" y="65531"/>
                </a:lnTo>
                <a:lnTo>
                  <a:pt x="560831" y="64007"/>
                </a:lnTo>
                <a:lnTo>
                  <a:pt x="566927" y="64007"/>
                </a:lnTo>
                <a:lnTo>
                  <a:pt x="569975" y="65531"/>
                </a:lnTo>
                <a:lnTo>
                  <a:pt x="576071" y="65531"/>
                </a:lnTo>
                <a:lnTo>
                  <a:pt x="577595" y="62483"/>
                </a:lnTo>
                <a:lnTo>
                  <a:pt x="577595" y="45719"/>
                </a:lnTo>
                <a:lnTo>
                  <a:pt x="574547" y="42672"/>
                </a:lnTo>
                <a:lnTo>
                  <a:pt x="571499" y="41148"/>
                </a:lnTo>
                <a:lnTo>
                  <a:pt x="559307" y="41148"/>
                </a:lnTo>
                <a:lnTo>
                  <a:pt x="556259" y="42672"/>
                </a:lnTo>
                <a:lnTo>
                  <a:pt x="553211" y="45719"/>
                </a:lnTo>
                <a:lnTo>
                  <a:pt x="550163" y="47243"/>
                </a:lnTo>
                <a:lnTo>
                  <a:pt x="548639" y="48767"/>
                </a:lnTo>
                <a:lnTo>
                  <a:pt x="547115" y="51815"/>
                </a:lnTo>
                <a:lnTo>
                  <a:pt x="544067" y="53339"/>
                </a:lnTo>
                <a:lnTo>
                  <a:pt x="542543" y="57911"/>
                </a:lnTo>
                <a:lnTo>
                  <a:pt x="542543" y="45719"/>
                </a:lnTo>
                <a:lnTo>
                  <a:pt x="541019" y="44195"/>
                </a:lnTo>
                <a:lnTo>
                  <a:pt x="537971" y="42672"/>
                </a:lnTo>
                <a:lnTo>
                  <a:pt x="522731" y="42672"/>
                </a:lnTo>
                <a:lnTo>
                  <a:pt x="521207" y="45719"/>
                </a:lnTo>
                <a:lnTo>
                  <a:pt x="521207" y="137159"/>
                </a:lnTo>
                <a:lnTo>
                  <a:pt x="524255" y="137159"/>
                </a:lnTo>
                <a:close/>
              </a:path>
              <a:path w="2221991" h="173735">
                <a:moveTo>
                  <a:pt x="467867" y="137159"/>
                </a:moveTo>
                <a:lnTo>
                  <a:pt x="470915" y="138683"/>
                </a:lnTo>
                <a:lnTo>
                  <a:pt x="481583" y="138683"/>
                </a:lnTo>
                <a:lnTo>
                  <a:pt x="484631" y="137159"/>
                </a:lnTo>
                <a:lnTo>
                  <a:pt x="487679" y="137159"/>
                </a:lnTo>
                <a:lnTo>
                  <a:pt x="487679" y="64007"/>
                </a:lnTo>
                <a:lnTo>
                  <a:pt x="486155" y="59435"/>
                </a:lnTo>
                <a:lnTo>
                  <a:pt x="484631" y="54863"/>
                </a:lnTo>
                <a:lnTo>
                  <a:pt x="481583" y="51815"/>
                </a:lnTo>
                <a:lnTo>
                  <a:pt x="478535" y="48767"/>
                </a:lnTo>
                <a:lnTo>
                  <a:pt x="475487" y="45719"/>
                </a:lnTo>
                <a:lnTo>
                  <a:pt x="470915" y="44195"/>
                </a:lnTo>
                <a:lnTo>
                  <a:pt x="466343" y="42672"/>
                </a:lnTo>
                <a:lnTo>
                  <a:pt x="461771" y="41148"/>
                </a:lnTo>
                <a:lnTo>
                  <a:pt x="437387" y="41148"/>
                </a:lnTo>
                <a:lnTo>
                  <a:pt x="434339" y="42672"/>
                </a:lnTo>
                <a:lnTo>
                  <a:pt x="429767" y="42672"/>
                </a:lnTo>
                <a:lnTo>
                  <a:pt x="426719" y="44195"/>
                </a:lnTo>
                <a:lnTo>
                  <a:pt x="423671" y="44195"/>
                </a:lnTo>
                <a:lnTo>
                  <a:pt x="422147" y="45719"/>
                </a:lnTo>
                <a:lnTo>
                  <a:pt x="419099" y="47243"/>
                </a:lnTo>
                <a:lnTo>
                  <a:pt x="416051" y="48767"/>
                </a:lnTo>
                <a:lnTo>
                  <a:pt x="414527" y="50291"/>
                </a:lnTo>
                <a:lnTo>
                  <a:pt x="413003" y="53339"/>
                </a:lnTo>
                <a:lnTo>
                  <a:pt x="411479" y="56387"/>
                </a:lnTo>
                <a:lnTo>
                  <a:pt x="411479" y="62483"/>
                </a:lnTo>
                <a:lnTo>
                  <a:pt x="413003" y="65531"/>
                </a:lnTo>
                <a:lnTo>
                  <a:pt x="414527" y="68579"/>
                </a:lnTo>
                <a:lnTo>
                  <a:pt x="417575" y="68579"/>
                </a:lnTo>
                <a:lnTo>
                  <a:pt x="420623" y="67055"/>
                </a:lnTo>
                <a:lnTo>
                  <a:pt x="423671" y="65531"/>
                </a:lnTo>
                <a:lnTo>
                  <a:pt x="426719" y="64007"/>
                </a:lnTo>
                <a:lnTo>
                  <a:pt x="429767" y="62483"/>
                </a:lnTo>
                <a:lnTo>
                  <a:pt x="432815" y="62483"/>
                </a:lnTo>
                <a:lnTo>
                  <a:pt x="435863" y="60959"/>
                </a:lnTo>
                <a:lnTo>
                  <a:pt x="438911" y="59435"/>
                </a:lnTo>
                <a:lnTo>
                  <a:pt x="452627" y="59435"/>
                </a:lnTo>
                <a:lnTo>
                  <a:pt x="454151" y="60959"/>
                </a:lnTo>
                <a:lnTo>
                  <a:pt x="457199" y="60959"/>
                </a:lnTo>
                <a:lnTo>
                  <a:pt x="460247" y="64007"/>
                </a:lnTo>
                <a:lnTo>
                  <a:pt x="461771" y="67055"/>
                </a:lnTo>
                <a:lnTo>
                  <a:pt x="463295" y="70103"/>
                </a:lnTo>
                <a:lnTo>
                  <a:pt x="463295" y="80772"/>
                </a:lnTo>
                <a:lnTo>
                  <a:pt x="446531" y="80772"/>
                </a:lnTo>
                <a:lnTo>
                  <a:pt x="440435" y="82295"/>
                </a:lnTo>
                <a:lnTo>
                  <a:pt x="434339" y="83819"/>
                </a:lnTo>
                <a:lnTo>
                  <a:pt x="428243" y="83819"/>
                </a:lnTo>
                <a:lnTo>
                  <a:pt x="423671" y="86867"/>
                </a:lnTo>
                <a:lnTo>
                  <a:pt x="419099" y="88391"/>
                </a:lnTo>
                <a:lnTo>
                  <a:pt x="414527" y="91439"/>
                </a:lnTo>
                <a:lnTo>
                  <a:pt x="411479" y="94487"/>
                </a:lnTo>
                <a:lnTo>
                  <a:pt x="409955" y="97535"/>
                </a:lnTo>
                <a:lnTo>
                  <a:pt x="408431" y="102107"/>
                </a:lnTo>
                <a:lnTo>
                  <a:pt x="406907" y="106679"/>
                </a:lnTo>
                <a:lnTo>
                  <a:pt x="406907" y="115824"/>
                </a:lnTo>
                <a:lnTo>
                  <a:pt x="408431" y="120395"/>
                </a:lnTo>
                <a:lnTo>
                  <a:pt x="409955" y="123443"/>
                </a:lnTo>
                <a:lnTo>
                  <a:pt x="411479" y="128015"/>
                </a:lnTo>
                <a:lnTo>
                  <a:pt x="413003" y="131063"/>
                </a:lnTo>
                <a:lnTo>
                  <a:pt x="416051" y="132587"/>
                </a:lnTo>
                <a:lnTo>
                  <a:pt x="419099" y="135635"/>
                </a:lnTo>
                <a:lnTo>
                  <a:pt x="422147" y="137159"/>
                </a:lnTo>
                <a:lnTo>
                  <a:pt x="426719" y="138683"/>
                </a:lnTo>
                <a:lnTo>
                  <a:pt x="429767" y="140207"/>
                </a:lnTo>
                <a:lnTo>
                  <a:pt x="434339" y="140207"/>
                </a:lnTo>
                <a:lnTo>
                  <a:pt x="432815" y="117348"/>
                </a:lnTo>
                <a:lnTo>
                  <a:pt x="431291" y="114300"/>
                </a:lnTo>
                <a:lnTo>
                  <a:pt x="431291" y="106679"/>
                </a:lnTo>
                <a:lnTo>
                  <a:pt x="432815" y="103631"/>
                </a:lnTo>
                <a:lnTo>
                  <a:pt x="435863" y="100583"/>
                </a:lnTo>
                <a:lnTo>
                  <a:pt x="438911" y="99059"/>
                </a:lnTo>
                <a:lnTo>
                  <a:pt x="440435" y="99059"/>
                </a:lnTo>
                <a:lnTo>
                  <a:pt x="443483" y="97535"/>
                </a:lnTo>
                <a:lnTo>
                  <a:pt x="463295" y="97535"/>
                </a:lnTo>
                <a:lnTo>
                  <a:pt x="463295" y="112775"/>
                </a:lnTo>
                <a:lnTo>
                  <a:pt x="460247" y="115824"/>
                </a:lnTo>
                <a:lnTo>
                  <a:pt x="457199" y="117348"/>
                </a:lnTo>
                <a:lnTo>
                  <a:pt x="454151" y="120395"/>
                </a:lnTo>
                <a:lnTo>
                  <a:pt x="451103" y="121919"/>
                </a:lnTo>
                <a:lnTo>
                  <a:pt x="448055" y="121919"/>
                </a:lnTo>
                <a:lnTo>
                  <a:pt x="449579" y="138683"/>
                </a:lnTo>
                <a:lnTo>
                  <a:pt x="454151" y="137159"/>
                </a:lnTo>
                <a:lnTo>
                  <a:pt x="458723" y="134111"/>
                </a:lnTo>
                <a:lnTo>
                  <a:pt x="463295" y="131063"/>
                </a:lnTo>
                <a:lnTo>
                  <a:pt x="466343" y="128015"/>
                </a:lnTo>
                <a:lnTo>
                  <a:pt x="466343" y="134111"/>
                </a:lnTo>
                <a:lnTo>
                  <a:pt x="467867" y="137159"/>
                </a:lnTo>
                <a:close/>
              </a:path>
              <a:path w="2221991" h="173735">
                <a:moveTo>
                  <a:pt x="437387" y="121919"/>
                </a:moveTo>
                <a:lnTo>
                  <a:pt x="434339" y="118872"/>
                </a:lnTo>
                <a:lnTo>
                  <a:pt x="432815" y="117348"/>
                </a:lnTo>
                <a:lnTo>
                  <a:pt x="434339" y="140207"/>
                </a:lnTo>
                <a:lnTo>
                  <a:pt x="445007" y="140207"/>
                </a:lnTo>
                <a:lnTo>
                  <a:pt x="449579" y="138683"/>
                </a:lnTo>
                <a:lnTo>
                  <a:pt x="448055" y="121919"/>
                </a:lnTo>
                <a:lnTo>
                  <a:pt x="437387" y="121919"/>
                </a:lnTo>
                <a:close/>
              </a:path>
              <a:path w="2221991" h="173735">
                <a:moveTo>
                  <a:pt x="318515" y="56387"/>
                </a:moveTo>
                <a:lnTo>
                  <a:pt x="318515" y="44195"/>
                </a:lnTo>
                <a:lnTo>
                  <a:pt x="315467" y="42672"/>
                </a:lnTo>
                <a:lnTo>
                  <a:pt x="300227" y="42672"/>
                </a:lnTo>
                <a:lnTo>
                  <a:pt x="298703" y="45719"/>
                </a:lnTo>
                <a:lnTo>
                  <a:pt x="298703" y="172211"/>
                </a:lnTo>
                <a:lnTo>
                  <a:pt x="301751" y="173735"/>
                </a:lnTo>
                <a:lnTo>
                  <a:pt x="318515" y="173735"/>
                </a:lnTo>
                <a:lnTo>
                  <a:pt x="321563" y="172211"/>
                </a:lnTo>
                <a:lnTo>
                  <a:pt x="323087" y="169163"/>
                </a:lnTo>
                <a:lnTo>
                  <a:pt x="323087" y="128015"/>
                </a:lnTo>
                <a:lnTo>
                  <a:pt x="324611" y="129539"/>
                </a:lnTo>
                <a:lnTo>
                  <a:pt x="327659" y="131063"/>
                </a:lnTo>
                <a:lnTo>
                  <a:pt x="330707" y="134111"/>
                </a:lnTo>
                <a:lnTo>
                  <a:pt x="333755" y="135635"/>
                </a:lnTo>
                <a:lnTo>
                  <a:pt x="336803" y="138683"/>
                </a:lnTo>
                <a:lnTo>
                  <a:pt x="339851" y="138683"/>
                </a:lnTo>
                <a:lnTo>
                  <a:pt x="342899" y="140207"/>
                </a:lnTo>
                <a:lnTo>
                  <a:pt x="348995" y="140207"/>
                </a:lnTo>
                <a:lnTo>
                  <a:pt x="348995" y="118872"/>
                </a:lnTo>
                <a:lnTo>
                  <a:pt x="339851" y="118872"/>
                </a:lnTo>
                <a:lnTo>
                  <a:pt x="336803" y="117348"/>
                </a:lnTo>
                <a:lnTo>
                  <a:pt x="333755" y="115824"/>
                </a:lnTo>
                <a:lnTo>
                  <a:pt x="329183" y="112775"/>
                </a:lnTo>
                <a:lnTo>
                  <a:pt x="326135" y="109727"/>
                </a:lnTo>
                <a:lnTo>
                  <a:pt x="323087" y="105155"/>
                </a:lnTo>
                <a:lnTo>
                  <a:pt x="323087" y="76200"/>
                </a:lnTo>
                <a:lnTo>
                  <a:pt x="324611" y="51815"/>
                </a:lnTo>
                <a:lnTo>
                  <a:pt x="321563" y="53339"/>
                </a:lnTo>
                <a:lnTo>
                  <a:pt x="318515" y="56387"/>
                </a:lnTo>
                <a:close/>
              </a:path>
              <a:path w="2221991" h="173735">
                <a:moveTo>
                  <a:pt x="382523" y="117348"/>
                </a:moveTo>
                <a:lnTo>
                  <a:pt x="384047" y="109727"/>
                </a:lnTo>
                <a:lnTo>
                  <a:pt x="385571" y="103631"/>
                </a:lnTo>
                <a:lnTo>
                  <a:pt x="387095" y="97535"/>
                </a:lnTo>
                <a:lnTo>
                  <a:pt x="387095" y="76200"/>
                </a:lnTo>
                <a:lnTo>
                  <a:pt x="385571" y="70103"/>
                </a:lnTo>
                <a:lnTo>
                  <a:pt x="384047" y="64007"/>
                </a:lnTo>
                <a:lnTo>
                  <a:pt x="380999" y="59435"/>
                </a:lnTo>
                <a:lnTo>
                  <a:pt x="379475" y="54863"/>
                </a:lnTo>
                <a:lnTo>
                  <a:pt x="376427" y="50291"/>
                </a:lnTo>
                <a:lnTo>
                  <a:pt x="371855" y="47243"/>
                </a:lnTo>
                <a:lnTo>
                  <a:pt x="367283" y="44195"/>
                </a:lnTo>
                <a:lnTo>
                  <a:pt x="362711" y="41148"/>
                </a:lnTo>
                <a:lnTo>
                  <a:pt x="342899" y="41148"/>
                </a:lnTo>
                <a:lnTo>
                  <a:pt x="339851" y="42672"/>
                </a:lnTo>
                <a:lnTo>
                  <a:pt x="336803" y="42672"/>
                </a:lnTo>
                <a:lnTo>
                  <a:pt x="333755" y="44195"/>
                </a:lnTo>
                <a:lnTo>
                  <a:pt x="332231" y="45719"/>
                </a:lnTo>
                <a:lnTo>
                  <a:pt x="329183" y="47243"/>
                </a:lnTo>
                <a:lnTo>
                  <a:pt x="326135" y="50291"/>
                </a:lnTo>
                <a:lnTo>
                  <a:pt x="324611" y="51815"/>
                </a:lnTo>
                <a:lnTo>
                  <a:pt x="323087" y="76200"/>
                </a:lnTo>
                <a:lnTo>
                  <a:pt x="324611" y="73151"/>
                </a:lnTo>
                <a:lnTo>
                  <a:pt x="327659" y="71627"/>
                </a:lnTo>
                <a:lnTo>
                  <a:pt x="329183" y="70103"/>
                </a:lnTo>
                <a:lnTo>
                  <a:pt x="330707" y="67055"/>
                </a:lnTo>
                <a:lnTo>
                  <a:pt x="333755" y="65531"/>
                </a:lnTo>
                <a:lnTo>
                  <a:pt x="336803" y="62483"/>
                </a:lnTo>
                <a:lnTo>
                  <a:pt x="350519" y="62483"/>
                </a:lnTo>
                <a:lnTo>
                  <a:pt x="353567" y="65531"/>
                </a:lnTo>
                <a:lnTo>
                  <a:pt x="356615" y="68579"/>
                </a:lnTo>
                <a:lnTo>
                  <a:pt x="358139" y="70103"/>
                </a:lnTo>
                <a:lnTo>
                  <a:pt x="358139" y="73151"/>
                </a:lnTo>
                <a:lnTo>
                  <a:pt x="359663" y="76200"/>
                </a:lnTo>
                <a:lnTo>
                  <a:pt x="359663" y="80772"/>
                </a:lnTo>
                <a:lnTo>
                  <a:pt x="361187" y="83819"/>
                </a:lnTo>
                <a:lnTo>
                  <a:pt x="361187" y="97535"/>
                </a:lnTo>
                <a:lnTo>
                  <a:pt x="359663" y="100583"/>
                </a:lnTo>
                <a:lnTo>
                  <a:pt x="359663" y="103631"/>
                </a:lnTo>
                <a:lnTo>
                  <a:pt x="358139" y="106679"/>
                </a:lnTo>
                <a:lnTo>
                  <a:pt x="356615" y="109727"/>
                </a:lnTo>
                <a:lnTo>
                  <a:pt x="355091" y="112775"/>
                </a:lnTo>
                <a:lnTo>
                  <a:pt x="353567" y="114300"/>
                </a:lnTo>
                <a:lnTo>
                  <a:pt x="350519" y="115824"/>
                </a:lnTo>
                <a:lnTo>
                  <a:pt x="348995" y="118872"/>
                </a:lnTo>
                <a:lnTo>
                  <a:pt x="348995" y="140207"/>
                </a:lnTo>
                <a:lnTo>
                  <a:pt x="355091" y="140207"/>
                </a:lnTo>
                <a:lnTo>
                  <a:pt x="359663" y="138683"/>
                </a:lnTo>
                <a:lnTo>
                  <a:pt x="365759" y="137159"/>
                </a:lnTo>
                <a:lnTo>
                  <a:pt x="370331" y="134111"/>
                </a:lnTo>
                <a:lnTo>
                  <a:pt x="373379" y="131063"/>
                </a:lnTo>
                <a:lnTo>
                  <a:pt x="376427" y="126491"/>
                </a:lnTo>
                <a:lnTo>
                  <a:pt x="380999" y="121919"/>
                </a:lnTo>
                <a:lnTo>
                  <a:pt x="382523" y="11734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281427" y="1591055"/>
            <a:ext cx="2231135" cy="184403"/>
          </a:xfrm>
          <a:custGeom>
            <a:avLst/>
            <a:gdLst/>
            <a:ahLst/>
            <a:cxnLst/>
            <a:rect l="l" t="t" r="r" b="b"/>
            <a:pathLst>
              <a:path w="2231135" h="184403">
                <a:moveTo>
                  <a:pt x="1863851" y="1524"/>
                </a:moveTo>
                <a:lnTo>
                  <a:pt x="1862327" y="10668"/>
                </a:lnTo>
                <a:lnTo>
                  <a:pt x="1865375" y="12191"/>
                </a:lnTo>
                <a:lnTo>
                  <a:pt x="1865375" y="10668"/>
                </a:lnTo>
                <a:lnTo>
                  <a:pt x="1868423" y="12191"/>
                </a:lnTo>
                <a:lnTo>
                  <a:pt x="1868423" y="15239"/>
                </a:lnTo>
                <a:lnTo>
                  <a:pt x="1871471" y="22859"/>
                </a:lnTo>
                <a:lnTo>
                  <a:pt x="1868423" y="1524"/>
                </a:lnTo>
                <a:lnTo>
                  <a:pt x="1863851" y="1524"/>
                </a:lnTo>
                <a:lnTo>
                  <a:pt x="1863851" y="10668"/>
                </a:lnTo>
                <a:lnTo>
                  <a:pt x="1863851" y="1524"/>
                </a:lnTo>
                <a:close/>
              </a:path>
              <a:path w="2231135" h="184403">
                <a:moveTo>
                  <a:pt x="1854707" y="68579"/>
                </a:moveTo>
                <a:lnTo>
                  <a:pt x="1850135" y="74675"/>
                </a:lnTo>
                <a:lnTo>
                  <a:pt x="1866899" y="74675"/>
                </a:lnTo>
                <a:lnTo>
                  <a:pt x="1863851" y="65531"/>
                </a:lnTo>
                <a:lnTo>
                  <a:pt x="1865375" y="64007"/>
                </a:lnTo>
                <a:lnTo>
                  <a:pt x="1845563" y="64007"/>
                </a:lnTo>
                <a:lnTo>
                  <a:pt x="1850135" y="74675"/>
                </a:lnTo>
                <a:lnTo>
                  <a:pt x="1854707" y="68579"/>
                </a:lnTo>
                <a:close/>
              </a:path>
              <a:path w="2231135" h="184403">
                <a:moveTo>
                  <a:pt x="1850135" y="44196"/>
                </a:moveTo>
                <a:lnTo>
                  <a:pt x="1854707" y="48768"/>
                </a:lnTo>
                <a:lnTo>
                  <a:pt x="1854708" y="44195"/>
                </a:lnTo>
                <a:lnTo>
                  <a:pt x="1851659" y="24383"/>
                </a:lnTo>
                <a:lnTo>
                  <a:pt x="1848611" y="25907"/>
                </a:lnTo>
                <a:lnTo>
                  <a:pt x="1847087" y="28955"/>
                </a:lnTo>
                <a:lnTo>
                  <a:pt x="1845563" y="32003"/>
                </a:lnTo>
                <a:lnTo>
                  <a:pt x="1845563" y="41148"/>
                </a:lnTo>
                <a:lnTo>
                  <a:pt x="1854707" y="48768"/>
                </a:lnTo>
                <a:lnTo>
                  <a:pt x="1850135" y="44196"/>
                </a:lnTo>
                <a:close/>
              </a:path>
              <a:path w="2231135" h="184403">
                <a:moveTo>
                  <a:pt x="1868423" y="15239"/>
                </a:moveTo>
                <a:lnTo>
                  <a:pt x="1868423" y="32003"/>
                </a:lnTo>
                <a:lnTo>
                  <a:pt x="1871471" y="32003"/>
                </a:lnTo>
                <a:lnTo>
                  <a:pt x="1871471" y="22859"/>
                </a:lnTo>
                <a:lnTo>
                  <a:pt x="1869947" y="22859"/>
                </a:lnTo>
                <a:lnTo>
                  <a:pt x="1871471" y="22859"/>
                </a:lnTo>
                <a:lnTo>
                  <a:pt x="1868423" y="15239"/>
                </a:lnTo>
                <a:close/>
              </a:path>
              <a:path w="2231135" h="184403">
                <a:moveTo>
                  <a:pt x="1879091" y="18287"/>
                </a:moveTo>
                <a:lnTo>
                  <a:pt x="1879091" y="13715"/>
                </a:lnTo>
                <a:lnTo>
                  <a:pt x="1877567" y="9144"/>
                </a:lnTo>
                <a:lnTo>
                  <a:pt x="1876043" y="6096"/>
                </a:lnTo>
                <a:lnTo>
                  <a:pt x="1872995" y="4572"/>
                </a:lnTo>
                <a:lnTo>
                  <a:pt x="1871471" y="3048"/>
                </a:lnTo>
                <a:lnTo>
                  <a:pt x="1868423" y="1524"/>
                </a:lnTo>
                <a:lnTo>
                  <a:pt x="1871471" y="22859"/>
                </a:lnTo>
                <a:lnTo>
                  <a:pt x="1872995" y="22859"/>
                </a:lnTo>
                <a:lnTo>
                  <a:pt x="1876043" y="32003"/>
                </a:lnTo>
                <a:lnTo>
                  <a:pt x="1877567" y="27431"/>
                </a:lnTo>
                <a:lnTo>
                  <a:pt x="1879091" y="24383"/>
                </a:lnTo>
                <a:lnTo>
                  <a:pt x="1879091" y="18287"/>
                </a:lnTo>
                <a:close/>
              </a:path>
              <a:path w="2231135" h="184403">
                <a:moveTo>
                  <a:pt x="1871471" y="22859"/>
                </a:moveTo>
                <a:lnTo>
                  <a:pt x="1871471" y="32003"/>
                </a:lnTo>
                <a:lnTo>
                  <a:pt x="1876043" y="32003"/>
                </a:lnTo>
                <a:lnTo>
                  <a:pt x="1872995" y="22859"/>
                </a:lnTo>
                <a:lnTo>
                  <a:pt x="1871471" y="22859"/>
                </a:lnTo>
                <a:close/>
              </a:path>
              <a:path w="2231135" h="184403">
                <a:moveTo>
                  <a:pt x="1856231" y="30479"/>
                </a:moveTo>
                <a:lnTo>
                  <a:pt x="1865375" y="30479"/>
                </a:lnTo>
                <a:lnTo>
                  <a:pt x="1868423" y="32003"/>
                </a:lnTo>
                <a:lnTo>
                  <a:pt x="1868423" y="21335"/>
                </a:lnTo>
                <a:lnTo>
                  <a:pt x="1866899" y="30479"/>
                </a:lnTo>
                <a:lnTo>
                  <a:pt x="1865375" y="21335"/>
                </a:lnTo>
                <a:lnTo>
                  <a:pt x="1860803" y="21335"/>
                </a:lnTo>
                <a:lnTo>
                  <a:pt x="1856231" y="30479"/>
                </a:lnTo>
                <a:close/>
              </a:path>
              <a:path w="2231135" h="184403">
                <a:moveTo>
                  <a:pt x="1856231" y="32003"/>
                </a:moveTo>
                <a:lnTo>
                  <a:pt x="1856231" y="30479"/>
                </a:lnTo>
                <a:lnTo>
                  <a:pt x="1854707" y="21335"/>
                </a:lnTo>
                <a:lnTo>
                  <a:pt x="1854707" y="38100"/>
                </a:lnTo>
                <a:lnTo>
                  <a:pt x="1856231" y="33527"/>
                </a:lnTo>
                <a:lnTo>
                  <a:pt x="1854707" y="36575"/>
                </a:lnTo>
                <a:lnTo>
                  <a:pt x="1856231" y="33527"/>
                </a:lnTo>
                <a:lnTo>
                  <a:pt x="1856231" y="32003"/>
                </a:lnTo>
                <a:close/>
              </a:path>
              <a:path w="2231135" h="184403">
                <a:moveTo>
                  <a:pt x="1854707" y="21335"/>
                </a:moveTo>
                <a:lnTo>
                  <a:pt x="1851659" y="24383"/>
                </a:lnTo>
                <a:lnTo>
                  <a:pt x="1854708" y="44195"/>
                </a:lnTo>
                <a:lnTo>
                  <a:pt x="1854707" y="21335"/>
                </a:lnTo>
                <a:close/>
              </a:path>
              <a:path w="2231135" h="184403">
                <a:moveTo>
                  <a:pt x="1865375" y="64769"/>
                </a:moveTo>
                <a:lnTo>
                  <a:pt x="1865375" y="65531"/>
                </a:lnTo>
                <a:lnTo>
                  <a:pt x="1866899" y="74675"/>
                </a:lnTo>
                <a:lnTo>
                  <a:pt x="1866899" y="64007"/>
                </a:lnTo>
                <a:lnTo>
                  <a:pt x="1865375" y="64007"/>
                </a:lnTo>
                <a:lnTo>
                  <a:pt x="1863851" y="65531"/>
                </a:lnTo>
                <a:lnTo>
                  <a:pt x="1865375" y="64769"/>
                </a:lnTo>
                <a:close/>
              </a:path>
              <a:path w="2231135" h="184403">
                <a:moveTo>
                  <a:pt x="1845563" y="64007"/>
                </a:moveTo>
                <a:lnTo>
                  <a:pt x="1845564" y="139191"/>
                </a:lnTo>
                <a:lnTo>
                  <a:pt x="1847087" y="138683"/>
                </a:lnTo>
                <a:lnTo>
                  <a:pt x="1850135" y="74675"/>
                </a:lnTo>
                <a:lnTo>
                  <a:pt x="1845563" y="64007"/>
                </a:lnTo>
                <a:close/>
              </a:path>
              <a:path w="2231135" h="184403">
                <a:moveTo>
                  <a:pt x="1845563" y="41148"/>
                </a:moveTo>
                <a:lnTo>
                  <a:pt x="1845563" y="53339"/>
                </a:lnTo>
                <a:lnTo>
                  <a:pt x="1865375" y="53340"/>
                </a:lnTo>
                <a:lnTo>
                  <a:pt x="1863851" y="51815"/>
                </a:lnTo>
                <a:lnTo>
                  <a:pt x="1865375" y="51815"/>
                </a:lnTo>
                <a:lnTo>
                  <a:pt x="1865375" y="52578"/>
                </a:lnTo>
                <a:lnTo>
                  <a:pt x="1863851" y="51815"/>
                </a:lnTo>
                <a:lnTo>
                  <a:pt x="1865375" y="53340"/>
                </a:lnTo>
                <a:lnTo>
                  <a:pt x="1866899" y="53339"/>
                </a:lnTo>
                <a:lnTo>
                  <a:pt x="1866899" y="44196"/>
                </a:lnTo>
                <a:lnTo>
                  <a:pt x="1854708" y="44195"/>
                </a:lnTo>
                <a:lnTo>
                  <a:pt x="1854707" y="48768"/>
                </a:lnTo>
                <a:lnTo>
                  <a:pt x="1845563" y="41148"/>
                </a:lnTo>
                <a:close/>
              </a:path>
              <a:path w="2231135" h="184403">
                <a:moveTo>
                  <a:pt x="1866899" y="64007"/>
                </a:moveTo>
                <a:lnTo>
                  <a:pt x="1866899" y="74675"/>
                </a:lnTo>
                <a:lnTo>
                  <a:pt x="1871471" y="73151"/>
                </a:lnTo>
                <a:lnTo>
                  <a:pt x="1866899" y="53339"/>
                </a:lnTo>
                <a:lnTo>
                  <a:pt x="1865375" y="53340"/>
                </a:lnTo>
                <a:lnTo>
                  <a:pt x="1865375" y="64007"/>
                </a:lnTo>
                <a:lnTo>
                  <a:pt x="1866899" y="64007"/>
                </a:lnTo>
                <a:close/>
              </a:path>
              <a:path w="2231135" h="184403">
                <a:moveTo>
                  <a:pt x="1874519" y="48768"/>
                </a:moveTo>
                <a:lnTo>
                  <a:pt x="1871471" y="45720"/>
                </a:lnTo>
                <a:lnTo>
                  <a:pt x="1874519" y="68579"/>
                </a:lnTo>
                <a:lnTo>
                  <a:pt x="1874519" y="48768"/>
                </a:lnTo>
                <a:close/>
              </a:path>
              <a:path w="2231135" h="184403">
                <a:moveTo>
                  <a:pt x="1871471" y="73151"/>
                </a:moveTo>
                <a:lnTo>
                  <a:pt x="1874519" y="68579"/>
                </a:lnTo>
                <a:lnTo>
                  <a:pt x="1871471" y="45720"/>
                </a:lnTo>
                <a:lnTo>
                  <a:pt x="1866899" y="44196"/>
                </a:lnTo>
                <a:lnTo>
                  <a:pt x="1866899" y="53339"/>
                </a:lnTo>
                <a:lnTo>
                  <a:pt x="1871471" y="73151"/>
                </a:lnTo>
                <a:close/>
              </a:path>
              <a:path w="2231135" h="184403">
                <a:moveTo>
                  <a:pt x="1844039" y="140207"/>
                </a:moveTo>
                <a:lnTo>
                  <a:pt x="1844039" y="149351"/>
                </a:lnTo>
                <a:lnTo>
                  <a:pt x="1850135" y="147827"/>
                </a:lnTo>
                <a:lnTo>
                  <a:pt x="1845563" y="140207"/>
                </a:lnTo>
                <a:lnTo>
                  <a:pt x="1844039" y="140207"/>
                </a:lnTo>
                <a:close/>
              </a:path>
              <a:path w="2231135" h="184403">
                <a:moveTo>
                  <a:pt x="1840991" y="13715"/>
                </a:moveTo>
                <a:lnTo>
                  <a:pt x="1839468" y="15239"/>
                </a:lnTo>
                <a:lnTo>
                  <a:pt x="1845563" y="12191"/>
                </a:lnTo>
                <a:lnTo>
                  <a:pt x="1844039" y="12191"/>
                </a:lnTo>
                <a:lnTo>
                  <a:pt x="1840991" y="13715"/>
                </a:lnTo>
                <a:close/>
              </a:path>
              <a:path w="2231135" h="184403">
                <a:moveTo>
                  <a:pt x="1242060" y="74675"/>
                </a:moveTo>
                <a:lnTo>
                  <a:pt x="1243583" y="144779"/>
                </a:lnTo>
                <a:lnTo>
                  <a:pt x="1246631" y="147827"/>
                </a:lnTo>
                <a:lnTo>
                  <a:pt x="1252727" y="149351"/>
                </a:lnTo>
                <a:lnTo>
                  <a:pt x="1251204" y="139191"/>
                </a:lnTo>
                <a:lnTo>
                  <a:pt x="1251203" y="64007"/>
                </a:lnTo>
                <a:lnTo>
                  <a:pt x="1242059" y="68579"/>
                </a:lnTo>
                <a:lnTo>
                  <a:pt x="1237487" y="65531"/>
                </a:lnTo>
                <a:lnTo>
                  <a:pt x="1236725" y="64008"/>
                </a:lnTo>
                <a:lnTo>
                  <a:pt x="1235963" y="62483"/>
                </a:lnTo>
                <a:lnTo>
                  <a:pt x="1235963" y="64007"/>
                </a:lnTo>
                <a:lnTo>
                  <a:pt x="1242060" y="74675"/>
                </a:lnTo>
                <a:lnTo>
                  <a:pt x="1246631" y="74675"/>
                </a:lnTo>
                <a:lnTo>
                  <a:pt x="1249679" y="138683"/>
                </a:lnTo>
                <a:lnTo>
                  <a:pt x="1251203" y="140207"/>
                </a:lnTo>
                <a:lnTo>
                  <a:pt x="1249679" y="138683"/>
                </a:lnTo>
                <a:lnTo>
                  <a:pt x="1246631" y="74675"/>
                </a:lnTo>
                <a:lnTo>
                  <a:pt x="1242060" y="74675"/>
                </a:lnTo>
                <a:close/>
              </a:path>
              <a:path w="2231135" h="184403">
                <a:moveTo>
                  <a:pt x="1235963" y="54863"/>
                </a:moveTo>
                <a:lnTo>
                  <a:pt x="1236725" y="53340"/>
                </a:lnTo>
                <a:lnTo>
                  <a:pt x="1237487" y="51815"/>
                </a:lnTo>
                <a:lnTo>
                  <a:pt x="1234439" y="44196"/>
                </a:lnTo>
                <a:lnTo>
                  <a:pt x="1231391" y="45720"/>
                </a:lnTo>
                <a:lnTo>
                  <a:pt x="1228343" y="48768"/>
                </a:lnTo>
                <a:lnTo>
                  <a:pt x="1226819" y="53339"/>
                </a:lnTo>
                <a:lnTo>
                  <a:pt x="1226819" y="59435"/>
                </a:lnTo>
                <a:lnTo>
                  <a:pt x="1228343" y="68579"/>
                </a:lnTo>
                <a:lnTo>
                  <a:pt x="1231391" y="73151"/>
                </a:lnTo>
                <a:lnTo>
                  <a:pt x="1234439" y="74675"/>
                </a:lnTo>
                <a:lnTo>
                  <a:pt x="1234439" y="53339"/>
                </a:lnTo>
                <a:lnTo>
                  <a:pt x="1235963" y="53339"/>
                </a:lnTo>
                <a:lnTo>
                  <a:pt x="1235963" y="54863"/>
                </a:lnTo>
                <a:close/>
              </a:path>
              <a:path w="2231135" h="184403">
                <a:moveTo>
                  <a:pt x="1235963" y="53339"/>
                </a:moveTo>
                <a:lnTo>
                  <a:pt x="1234439" y="53339"/>
                </a:lnTo>
                <a:lnTo>
                  <a:pt x="1235963" y="64007"/>
                </a:lnTo>
                <a:lnTo>
                  <a:pt x="1235963" y="53339"/>
                </a:lnTo>
                <a:close/>
              </a:path>
              <a:path w="2231135" h="184403">
                <a:moveTo>
                  <a:pt x="1242059" y="32003"/>
                </a:moveTo>
                <a:lnTo>
                  <a:pt x="1242060" y="44195"/>
                </a:lnTo>
                <a:lnTo>
                  <a:pt x="1237487" y="51815"/>
                </a:lnTo>
                <a:lnTo>
                  <a:pt x="1236725" y="53340"/>
                </a:lnTo>
                <a:lnTo>
                  <a:pt x="1251203" y="53339"/>
                </a:lnTo>
                <a:lnTo>
                  <a:pt x="1242059" y="48768"/>
                </a:lnTo>
                <a:lnTo>
                  <a:pt x="1246631" y="44196"/>
                </a:lnTo>
                <a:lnTo>
                  <a:pt x="1242059" y="32003"/>
                </a:lnTo>
                <a:close/>
              </a:path>
              <a:path w="2231135" h="184403">
                <a:moveTo>
                  <a:pt x="1251203" y="64007"/>
                </a:moveTo>
                <a:lnTo>
                  <a:pt x="1236725" y="64008"/>
                </a:lnTo>
                <a:lnTo>
                  <a:pt x="1237487" y="65531"/>
                </a:lnTo>
                <a:lnTo>
                  <a:pt x="1242059" y="68579"/>
                </a:lnTo>
                <a:lnTo>
                  <a:pt x="1251203" y="64007"/>
                </a:lnTo>
                <a:close/>
              </a:path>
              <a:path w="2231135" h="184403">
                <a:moveTo>
                  <a:pt x="1252727" y="27431"/>
                </a:moveTo>
                <a:lnTo>
                  <a:pt x="1254251" y="21335"/>
                </a:lnTo>
                <a:lnTo>
                  <a:pt x="1255775" y="6096"/>
                </a:lnTo>
                <a:lnTo>
                  <a:pt x="1249679" y="10668"/>
                </a:lnTo>
                <a:lnTo>
                  <a:pt x="1246631" y="16763"/>
                </a:lnTo>
                <a:lnTo>
                  <a:pt x="1243583" y="24383"/>
                </a:lnTo>
                <a:lnTo>
                  <a:pt x="1242059" y="32003"/>
                </a:lnTo>
                <a:lnTo>
                  <a:pt x="1246631" y="44196"/>
                </a:lnTo>
                <a:lnTo>
                  <a:pt x="1251203" y="53339"/>
                </a:lnTo>
                <a:lnTo>
                  <a:pt x="1251203" y="33527"/>
                </a:lnTo>
                <a:lnTo>
                  <a:pt x="1252727" y="25907"/>
                </a:lnTo>
                <a:lnTo>
                  <a:pt x="1252727" y="27431"/>
                </a:lnTo>
                <a:close/>
              </a:path>
              <a:path w="2231135" h="184403">
                <a:moveTo>
                  <a:pt x="1257299" y="16763"/>
                </a:moveTo>
                <a:lnTo>
                  <a:pt x="1257299" y="18287"/>
                </a:lnTo>
                <a:lnTo>
                  <a:pt x="1260347" y="15239"/>
                </a:lnTo>
                <a:lnTo>
                  <a:pt x="1261871" y="3048"/>
                </a:lnTo>
                <a:lnTo>
                  <a:pt x="1255775" y="6096"/>
                </a:lnTo>
                <a:lnTo>
                  <a:pt x="1254251" y="21335"/>
                </a:lnTo>
                <a:lnTo>
                  <a:pt x="1254251" y="22859"/>
                </a:lnTo>
                <a:lnTo>
                  <a:pt x="1257299" y="16763"/>
                </a:lnTo>
                <a:close/>
              </a:path>
              <a:path w="2231135" h="184403">
                <a:moveTo>
                  <a:pt x="1275587" y="141731"/>
                </a:moveTo>
                <a:lnTo>
                  <a:pt x="1275588" y="74675"/>
                </a:lnTo>
                <a:lnTo>
                  <a:pt x="1271015" y="74675"/>
                </a:lnTo>
                <a:lnTo>
                  <a:pt x="1267967" y="138683"/>
                </a:lnTo>
                <a:lnTo>
                  <a:pt x="1266444" y="139191"/>
                </a:lnTo>
                <a:lnTo>
                  <a:pt x="1263395" y="140207"/>
                </a:lnTo>
                <a:lnTo>
                  <a:pt x="1254251" y="140207"/>
                </a:lnTo>
                <a:lnTo>
                  <a:pt x="1251204" y="139191"/>
                </a:lnTo>
                <a:lnTo>
                  <a:pt x="1252727" y="149351"/>
                </a:lnTo>
                <a:lnTo>
                  <a:pt x="1252727" y="140207"/>
                </a:lnTo>
                <a:lnTo>
                  <a:pt x="1258823" y="149351"/>
                </a:lnTo>
                <a:lnTo>
                  <a:pt x="1264919" y="149351"/>
                </a:lnTo>
                <a:lnTo>
                  <a:pt x="1264919" y="140207"/>
                </a:lnTo>
                <a:lnTo>
                  <a:pt x="1266443" y="140207"/>
                </a:lnTo>
                <a:lnTo>
                  <a:pt x="1271015" y="147827"/>
                </a:lnTo>
                <a:lnTo>
                  <a:pt x="1274063" y="144779"/>
                </a:lnTo>
                <a:lnTo>
                  <a:pt x="1275587" y="141731"/>
                </a:lnTo>
                <a:close/>
              </a:path>
              <a:path w="2231135" h="184403">
                <a:moveTo>
                  <a:pt x="1284731" y="1524"/>
                </a:moveTo>
                <a:lnTo>
                  <a:pt x="1283207" y="10668"/>
                </a:lnTo>
                <a:lnTo>
                  <a:pt x="1286255" y="12191"/>
                </a:lnTo>
                <a:lnTo>
                  <a:pt x="1286255" y="10668"/>
                </a:lnTo>
                <a:lnTo>
                  <a:pt x="1289303" y="12191"/>
                </a:lnTo>
                <a:lnTo>
                  <a:pt x="1289303" y="15239"/>
                </a:lnTo>
                <a:lnTo>
                  <a:pt x="1292351" y="22859"/>
                </a:lnTo>
                <a:lnTo>
                  <a:pt x="1289303" y="1524"/>
                </a:lnTo>
                <a:lnTo>
                  <a:pt x="1284731" y="1524"/>
                </a:lnTo>
                <a:lnTo>
                  <a:pt x="1284731" y="10668"/>
                </a:lnTo>
                <a:lnTo>
                  <a:pt x="1284731" y="1524"/>
                </a:lnTo>
                <a:close/>
              </a:path>
              <a:path w="2231135" h="184403">
                <a:moveTo>
                  <a:pt x="1277111" y="0"/>
                </a:moveTo>
                <a:lnTo>
                  <a:pt x="1269491" y="1524"/>
                </a:lnTo>
                <a:lnTo>
                  <a:pt x="1271015" y="10668"/>
                </a:lnTo>
                <a:lnTo>
                  <a:pt x="1283207" y="10668"/>
                </a:lnTo>
                <a:lnTo>
                  <a:pt x="1284731" y="1524"/>
                </a:lnTo>
                <a:lnTo>
                  <a:pt x="1277111" y="0"/>
                </a:lnTo>
                <a:close/>
              </a:path>
              <a:path w="2231135" h="184403">
                <a:moveTo>
                  <a:pt x="1271015" y="10668"/>
                </a:moveTo>
                <a:lnTo>
                  <a:pt x="1269491" y="1524"/>
                </a:lnTo>
                <a:lnTo>
                  <a:pt x="1261871" y="3048"/>
                </a:lnTo>
                <a:lnTo>
                  <a:pt x="1260347" y="15239"/>
                </a:lnTo>
                <a:lnTo>
                  <a:pt x="1266443" y="12191"/>
                </a:lnTo>
                <a:lnTo>
                  <a:pt x="1261871" y="13715"/>
                </a:lnTo>
                <a:lnTo>
                  <a:pt x="1264919" y="12191"/>
                </a:lnTo>
                <a:lnTo>
                  <a:pt x="1271015" y="10668"/>
                </a:lnTo>
                <a:close/>
              </a:path>
              <a:path w="2231135" h="184403">
                <a:moveTo>
                  <a:pt x="1275587" y="68579"/>
                </a:moveTo>
                <a:lnTo>
                  <a:pt x="1271015" y="74675"/>
                </a:lnTo>
                <a:lnTo>
                  <a:pt x="1287779" y="74675"/>
                </a:lnTo>
                <a:lnTo>
                  <a:pt x="1284731" y="65531"/>
                </a:lnTo>
                <a:lnTo>
                  <a:pt x="1286255" y="64007"/>
                </a:lnTo>
                <a:lnTo>
                  <a:pt x="1266443" y="64007"/>
                </a:lnTo>
                <a:lnTo>
                  <a:pt x="1271015" y="74675"/>
                </a:lnTo>
                <a:lnTo>
                  <a:pt x="1275587" y="68579"/>
                </a:lnTo>
                <a:close/>
              </a:path>
              <a:path w="2231135" h="184403">
                <a:moveTo>
                  <a:pt x="1271015" y="44196"/>
                </a:moveTo>
                <a:lnTo>
                  <a:pt x="1275587" y="48768"/>
                </a:lnTo>
                <a:lnTo>
                  <a:pt x="1275588" y="44195"/>
                </a:lnTo>
                <a:lnTo>
                  <a:pt x="1272539" y="24383"/>
                </a:lnTo>
                <a:lnTo>
                  <a:pt x="1269491" y="25907"/>
                </a:lnTo>
                <a:lnTo>
                  <a:pt x="1267967" y="28955"/>
                </a:lnTo>
                <a:lnTo>
                  <a:pt x="1266443" y="32003"/>
                </a:lnTo>
                <a:lnTo>
                  <a:pt x="1266443" y="41148"/>
                </a:lnTo>
                <a:lnTo>
                  <a:pt x="1275587" y="48768"/>
                </a:lnTo>
                <a:lnTo>
                  <a:pt x="1271015" y="44196"/>
                </a:lnTo>
                <a:close/>
              </a:path>
              <a:path w="2231135" h="184403">
                <a:moveTo>
                  <a:pt x="1289303" y="15239"/>
                </a:moveTo>
                <a:lnTo>
                  <a:pt x="1289303" y="32003"/>
                </a:lnTo>
                <a:lnTo>
                  <a:pt x="1292351" y="32003"/>
                </a:lnTo>
                <a:lnTo>
                  <a:pt x="1292351" y="22859"/>
                </a:lnTo>
                <a:lnTo>
                  <a:pt x="1290827" y="22859"/>
                </a:lnTo>
                <a:lnTo>
                  <a:pt x="1292351" y="22859"/>
                </a:lnTo>
                <a:lnTo>
                  <a:pt x="1289303" y="15239"/>
                </a:lnTo>
                <a:close/>
              </a:path>
              <a:path w="2231135" h="184403">
                <a:moveTo>
                  <a:pt x="1299971" y="18287"/>
                </a:moveTo>
                <a:lnTo>
                  <a:pt x="1299971" y="13715"/>
                </a:lnTo>
                <a:lnTo>
                  <a:pt x="1298447" y="9144"/>
                </a:lnTo>
                <a:lnTo>
                  <a:pt x="1296923" y="6096"/>
                </a:lnTo>
                <a:lnTo>
                  <a:pt x="1293875" y="4572"/>
                </a:lnTo>
                <a:lnTo>
                  <a:pt x="1292351" y="3048"/>
                </a:lnTo>
                <a:lnTo>
                  <a:pt x="1289303" y="1524"/>
                </a:lnTo>
                <a:lnTo>
                  <a:pt x="1292351" y="22859"/>
                </a:lnTo>
                <a:lnTo>
                  <a:pt x="1293875" y="22859"/>
                </a:lnTo>
                <a:lnTo>
                  <a:pt x="1296923" y="32003"/>
                </a:lnTo>
                <a:lnTo>
                  <a:pt x="1298447" y="27431"/>
                </a:lnTo>
                <a:lnTo>
                  <a:pt x="1299971" y="24383"/>
                </a:lnTo>
                <a:lnTo>
                  <a:pt x="1299971" y="18287"/>
                </a:lnTo>
                <a:close/>
              </a:path>
              <a:path w="2231135" h="184403">
                <a:moveTo>
                  <a:pt x="1292351" y="22859"/>
                </a:moveTo>
                <a:lnTo>
                  <a:pt x="1292351" y="32003"/>
                </a:lnTo>
                <a:lnTo>
                  <a:pt x="1296923" y="32003"/>
                </a:lnTo>
                <a:lnTo>
                  <a:pt x="1293875" y="22859"/>
                </a:lnTo>
                <a:lnTo>
                  <a:pt x="1292351" y="22859"/>
                </a:lnTo>
                <a:close/>
              </a:path>
              <a:path w="2231135" h="184403">
                <a:moveTo>
                  <a:pt x="1277111" y="30479"/>
                </a:moveTo>
                <a:lnTo>
                  <a:pt x="1286255" y="30479"/>
                </a:lnTo>
                <a:lnTo>
                  <a:pt x="1289303" y="32003"/>
                </a:lnTo>
                <a:lnTo>
                  <a:pt x="1289303" y="21335"/>
                </a:lnTo>
                <a:lnTo>
                  <a:pt x="1287779" y="30479"/>
                </a:lnTo>
                <a:lnTo>
                  <a:pt x="1286255" y="21335"/>
                </a:lnTo>
                <a:lnTo>
                  <a:pt x="1281683" y="21335"/>
                </a:lnTo>
                <a:lnTo>
                  <a:pt x="1277111" y="30479"/>
                </a:lnTo>
                <a:close/>
              </a:path>
              <a:path w="2231135" h="184403">
                <a:moveTo>
                  <a:pt x="1277111" y="32003"/>
                </a:moveTo>
                <a:lnTo>
                  <a:pt x="1277111" y="30479"/>
                </a:lnTo>
                <a:lnTo>
                  <a:pt x="1275587" y="21335"/>
                </a:lnTo>
                <a:lnTo>
                  <a:pt x="1275587" y="38100"/>
                </a:lnTo>
                <a:lnTo>
                  <a:pt x="1277111" y="33527"/>
                </a:lnTo>
                <a:lnTo>
                  <a:pt x="1275587" y="36575"/>
                </a:lnTo>
                <a:lnTo>
                  <a:pt x="1277111" y="33527"/>
                </a:lnTo>
                <a:lnTo>
                  <a:pt x="1277111" y="32003"/>
                </a:lnTo>
                <a:close/>
              </a:path>
              <a:path w="2231135" h="184403">
                <a:moveTo>
                  <a:pt x="1275587" y="21335"/>
                </a:moveTo>
                <a:lnTo>
                  <a:pt x="1272539" y="24383"/>
                </a:lnTo>
                <a:lnTo>
                  <a:pt x="1275588" y="44195"/>
                </a:lnTo>
                <a:lnTo>
                  <a:pt x="1275587" y="21335"/>
                </a:lnTo>
                <a:close/>
              </a:path>
              <a:path w="2231135" h="184403">
                <a:moveTo>
                  <a:pt x="1286255" y="64769"/>
                </a:moveTo>
                <a:lnTo>
                  <a:pt x="1286255" y="65531"/>
                </a:lnTo>
                <a:lnTo>
                  <a:pt x="1287779" y="74675"/>
                </a:lnTo>
                <a:lnTo>
                  <a:pt x="1287779" y="64007"/>
                </a:lnTo>
                <a:lnTo>
                  <a:pt x="1286255" y="64007"/>
                </a:lnTo>
                <a:lnTo>
                  <a:pt x="1284731" y="65531"/>
                </a:lnTo>
                <a:lnTo>
                  <a:pt x="1286255" y="64769"/>
                </a:lnTo>
                <a:close/>
              </a:path>
              <a:path w="2231135" h="184403">
                <a:moveTo>
                  <a:pt x="1266443" y="64007"/>
                </a:moveTo>
                <a:lnTo>
                  <a:pt x="1266444" y="139191"/>
                </a:lnTo>
                <a:lnTo>
                  <a:pt x="1267967" y="138683"/>
                </a:lnTo>
                <a:lnTo>
                  <a:pt x="1271015" y="74675"/>
                </a:lnTo>
                <a:lnTo>
                  <a:pt x="1266443" y="64007"/>
                </a:lnTo>
                <a:close/>
              </a:path>
              <a:path w="2231135" h="184403">
                <a:moveTo>
                  <a:pt x="1266443" y="41148"/>
                </a:moveTo>
                <a:lnTo>
                  <a:pt x="1266443" y="53339"/>
                </a:lnTo>
                <a:lnTo>
                  <a:pt x="1286255" y="53340"/>
                </a:lnTo>
                <a:lnTo>
                  <a:pt x="1284731" y="51815"/>
                </a:lnTo>
                <a:lnTo>
                  <a:pt x="1286255" y="51815"/>
                </a:lnTo>
                <a:lnTo>
                  <a:pt x="1286255" y="52578"/>
                </a:lnTo>
                <a:lnTo>
                  <a:pt x="1284731" y="51815"/>
                </a:lnTo>
                <a:lnTo>
                  <a:pt x="1286255" y="53340"/>
                </a:lnTo>
                <a:lnTo>
                  <a:pt x="1287779" y="53339"/>
                </a:lnTo>
                <a:lnTo>
                  <a:pt x="1287779" y="44196"/>
                </a:lnTo>
                <a:lnTo>
                  <a:pt x="1275588" y="44195"/>
                </a:lnTo>
                <a:lnTo>
                  <a:pt x="1275587" y="48768"/>
                </a:lnTo>
                <a:lnTo>
                  <a:pt x="1266443" y="41148"/>
                </a:lnTo>
                <a:close/>
              </a:path>
              <a:path w="2231135" h="184403">
                <a:moveTo>
                  <a:pt x="1287779" y="64007"/>
                </a:moveTo>
                <a:lnTo>
                  <a:pt x="1287779" y="74675"/>
                </a:lnTo>
                <a:lnTo>
                  <a:pt x="1292351" y="73151"/>
                </a:lnTo>
                <a:lnTo>
                  <a:pt x="1287779" y="53339"/>
                </a:lnTo>
                <a:lnTo>
                  <a:pt x="1286255" y="53340"/>
                </a:lnTo>
                <a:lnTo>
                  <a:pt x="1286255" y="64007"/>
                </a:lnTo>
                <a:lnTo>
                  <a:pt x="1287779" y="64007"/>
                </a:lnTo>
                <a:close/>
              </a:path>
              <a:path w="2231135" h="184403">
                <a:moveTo>
                  <a:pt x="1295399" y="48768"/>
                </a:moveTo>
                <a:lnTo>
                  <a:pt x="1292351" y="45720"/>
                </a:lnTo>
                <a:lnTo>
                  <a:pt x="1295399" y="68579"/>
                </a:lnTo>
                <a:lnTo>
                  <a:pt x="1295399" y="48768"/>
                </a:lnTo>
                <a:close/>
              </a:path>
              <a:path w="2231135" h="184403">
                <a:moveTo>
                  <a:pt x="1292351" y="73151"/>
                </a:moveTo>
                <a:lnTo>
                  <a:pt x="1295399" y="68579"/>
                </a:lnTo>
                <a:lnTo>
                  <a:pt x="1292351" y="45720"/>
                </a:lnTo>
                <a:lnTo>
                  <a:pt x="1287779" y="44196"/>
                </a:lnTo>
                <a:lnTo>
                  <a:pt x="1287779" y="53339"/>
                </a:lnTo>
                <a:lnTo>
                  <a:pt x="1292351" y="73151"/>
                </a:lnTo>
                <a:close/>
              </a:path>
              <a:path w="2231135" h="184403">
                <a:moveTo>
                  <a:pt x="1264919" y="140207"/>
                </a:moveTo>
                <a:lnTo>
                  <a:pt x="1264919" y="149351"/>
                </a:lnTo>
                <a:lnTo>
                  <a:pt x="1271015" y="147827"/>
                </a:lnTo>
                <a:lnTo>
                  <a:pt x="1266443" y="140207"/>
                </a:lnTo>
                <a:lnTo>
                  <a:pt x="1264919" y="140207"/>
                </a:lnTo>
                <a:close/>
              </a:path>
              <a:path w="2231135" h="184403">
                <a:moveTo>
                  <a:pt x="1235963" y="64007"/>
                </a:moveTo>
                <a:lnTo>
                  <a:pt x="1234439" y="53339"/>
                </a:lnTo>
                <a:lnTo>
                  <a:pt x="1234439" y="74675"/>
                </a:lnTo>
                <a:lnTo>
                  <a:pt x="1242060" y="74675"/>
                </a:lnTo>
                <a:lnTo>
                  <a:pt x="1235963" y="64007"/>
                </a:lnTo>
                <a:close/>
              </a:path>
              <a:path w="2231135" h="184403">
                <a:moveTo>
                  <a:pt x="1261871" y="13715"/>
                </a:moveTo>
                <a:lnTo>
                  <a:pt x="1266443" y="12191"/>
                </a:lnTo>
                <a:lnTo>
                  <a:pt x="1264919" y="12191"/>
                </a:lnTo>
                <a:lnTo>
                  <a:pt x="1261871" y="13715"/>
                </a:lnTo>
                <a:close/>
              </a:path>
              <a:path w="2231135" h="184403">
                <a:moveTo>
                  <a:pt x="1258823" y="149351"/>
                </a:moveTo>
                <a:lnTo>
                  <a:pt x="1252727" y="140207"/>
                </a:lnTo>
                <a:lnTo>
                  <a:pt x="1252727" y="149351"/>
                </a:lnTo>
                <a:lnTo>
                  <a:pt x="1258823" y="149351"/>
                </a:lnTo>
                <a:close/>
              </a:path>
              <a:path w="2231135" h="184403">
                <a:moveTo>
                  <a:pt x="1284731" y="65531"/>
                </a:moveTo>
                <a:lnTo>
                  <a:pt x="1287779" y="74675"/>
                </a:lnTo>
                <a:lnTo>
                  <a:pt x="1286255" y="65531"/>
                </a:lnTo>
                <a:lnTo>
                  <a:pt x="1284731" y="65531"/>
                </a:lnTo>
                <a:close/>
              </a:path>
              <a:path w="2231135" h="184403">
                <a:moveTo>
                  <a:pt x="1275587" y="21335"/>
                </a:moveTo>
                <a:lnTo>
                  <a:pt x="1277111" y="30479"/>
                </a:lnTo>
                <a:lnTo>
                  <a:pt x="1281683" y="21335"/>
                </a:lnTo>
                <a:lnTo>
                  <a:pt x="1275587" y="21335"/>
                </a:lnTo>
                <a:close/>
              </a:path>
              <a:path w="2231135" h="184403">
                <a:moveTo>
                  <a:pt x="1286255" y="21335"/>
                </a:moveTo>
                <a:lnTo>
                  <a:pt x="1287779" y="30479"/>
                </a:lnTo>
                <a:lnTo>
                  <a:pt x="1289303" y="21335"/>
                </a:lnTo>
                <a:lnTo>
                  <a:pt x="1286255" y="21335"/>
                </a:lnTo>
                <a:close/>
              </a:path>
              <a:path w="2231135" h="184403">
                <a:moveTo>
                  <a:pt x="1243583" y="144779"/>
                </a:moveTo>
                <a:lnTo>
                  <a:pt x="1242060" y="74675"/>
                </a:lnTo>
                <a:lnTo>
                  <a:pt x="1242059" y="141731"/>
                </a:lnTo>
                <a:lnTo>
                  <a:pt x="1243583" y="144779"/>
                </a:lnTo>
                <a:close/>
              </a:path>
              <a:path w="2231135" h="184403">
                <a:moveTo>
                  <a:pt x="1242059" y="48768"/>
                </a:moveTo>
                <a:lnTo>
                  <a:pt x="1251203" y="53339"/>
                </a:lnTo>
                <a:lnTo>
                  <a:pt x="1246631" y="44196"/>
                </a:lnTo>
                <a:lnTo>
                  <a:pt x="1242059" y="48768"/>
                </a:lnTo>
                <a:close/>
              </a:path>
              <a:path w="2231135" h="184403">
                <a:moveTo>
                  <a:pt x="1251203" y="33527"/>
                </a:moveTo>
                <a:lnTo>
                  <a:pt x="1251203" y="53339"/>
                </a:lnTo>
                <a:lnTo>
                  <a:pt x="1251203" y="33527"/>
                </a:lnTo>
                <a:close/>
              </a:path>
              <a:path w="2231135" h="184403">
                <a:moveTo>
                  <a:pt x="1228343" y="68579"/>
                </a:moveTo>
                <a:lnTo>
                  <a:pt x="1226819" y="59435"/>
                </a:lnTo>
                <a:lnTo>
                  <a:pt x="1226819" y="64007"/>
                </a:lnTo>
                <a:lnTo>
                  <a:pt x="1228343" y="68579"/>
                </a:lnTo>
                <a:close/>
              </a:path>
              <a:path w="2231135" h="184403">
                <a:moveTo>
                  <a:pt x="1234439" y="44196"/>
                </a:moveTo>
                <a:lnTo>
                  <a:pt x="1237487" y="51815"/>
                </a:lnTo>
                <a:lnTo>
                  <a:pt x="1242060" y="44195"/>
                </a:lnTo>
                <a:lnTo>
                  <a:pt x="1234439" y="44196"/>
                </a:lnTo>
                <a:close/>
              </a:path>
              <a:path w="2231135" h="184403">
                <a:moveTo>
                  <a:pt x="1837943" y="149351"/>
                </a:moveTo>
                <a:lnTo>
                  <a:pt x="1831847" y="140207"/>
                </a:lnTo>
                <a:lnTo>
                  <a:pt x="1831847" y="149351"/>
                </a:lnTo>
                <a:lnTo>
                  <a:pt x="1837943" y="149351"/>
                </a:lnTo>
                <a:close/>
              </a:path>
              <a:path w="2231135" h="184403">
                <a:moveTo>
                  <a:pt x="1863851" y="65531"/>
                </a:moveTo>
                <a:lnTo>
                  <a:pt x="1866899" y="74675"/>
                </a:lnTo>
                <a:lnTo>
                  <a:pt x="1865375" y="65531"/>
                </a:lnTo>
                <a:lnTo>
                  <a:pt x="1863851" y="65531"/>
                </a:lnTo>
                <a:close/>
              </a:path>
              <a:path w="2231135" h="184403">
                <a:moveTo>
                  <a:pt x="1854707" y="21335"/>
                </a:moveTo>
                <a:lnTo>
                  <a:pt x="1856231" y="30479"/>
                </a:lnTo>
                <a:lnTo>
                  <a:pt x="1860803" y="21335"/>
                </a:lnTo>
                <a:lnTo>
                  <a:pt x="1854707" y="21335"/>
                </a:lnTo>
                <a:close/>
              </a:path>
              <a:path w="2231135" h="184403">
                <a:moveTo>
                  <a:pt x="1865375" y="21335"/>
                </a:moveTo>
                <a:lnTo>
                  <a:pt x="1866899" y="30479"/>
                </a:lnTo>
                <a:lnTo>
                  <a:pt x="1868423" y="21335"/>
                </a:lnTo>
                <a:lnTo>
                  <a:pt x="1865375" y="21335"/>
                </a:lnTo>
                <a:close/>
              </a:path>
              <a:path w="2231135" h="184403">
                <a:moveTo>
                  <a:pt x="1813559" y="44196"/>
                </a:moveTo>
                <a:lnTo>
                  <a:pt x="1816607" y="51815"/>
                </a:lnTo>
                <a:lnTo>
                  <a:pt x="1821180" y="44195"/>
                </a:lnTo>
                <a:lnTo>
                  <a:pt x="1813559" y="44196"/>
                </a:lnTo>
                <a:close/>
              </a:path>
              <a:path w="2231135" h="184403">
                <a:moveTo>
                  <a:pt x="1635251" y="140207"/>
                </a:moveTo>
                <a:lnTo>
                  <a:pt x="1633727" y="139446"/>
                </a:lnTo>
                <a:lnTo>
                  <a:pt x="1633727" y="140207"/>
                </a:lnTo>
                <a:lnTo>
                  <a:pt x="1635251" y="140207"/>
                </a:lnTo>
                <a:close/>
              </a:path>
              <a:path w="2231135" h="184403">
                <a:moveTo>
                  <a:pt x="1714499" y="141731"/>
                </a:moveTo>
                <a:lnTo>
                  <a:pt x="1711451" y="118872"/>
                </a:lnTo>
                <a:lnTo>
                  <a:pt x="1707776" y="118872"/>
                </a:lnTo>
                <a:lnTo>
                  <a:pt x="1714499" y="141731"/>
                </a:lnTo>
                <a:close/>
              </a:path>
              <a:path w="2231135" h="184403">
                <a:moveTo>
                  <a:pt x="1701292" y="20827"/>
                </a:moveTo>
                <a:lnTo>
                  <a:pt x="1700783" y="19811"/>
                </a:lnTo>
                <a:lnTo>
                  <a:pt x="1699259" y="19811"/>
                </a:lnTo>
                <a:lnTo>
                  <a:pt x="1701292" y="20827"/>
                </a:lnTo>
                <a:close/>
              </a:path>
              <a:path w="2231135" h="184403">
                <a:moveTo>
                  <a:pt x="1505711" y="140207"/>
                </a:moveTo>
                <a:lnTo>
                  <a:pt x="1508759" y="149351"/>
                </a:lnTo>
                <a:lnTo>
                  <a:pt x="1505711" y="139445"/>
                </a:lnTo>
                <a:lnTo>
                  <a:pt x="1505711" y="140207"/>
                </a:lnTo>
                <a:close/>
              </a:path>
              <a:path w="2231135" h="184403">
                <a:moveTo>
                  <a:pt x="1578863" y="137159"/>
                </a:moveTo>
                <a:lnTo>
                  <a:pt x="1575815" y="135635"/>
                </a:lnTo>
                <a:lnTo>
                  <a:pt x="1577339" y="137159"/>
                </a:lnTo>
                <a:lnTo>
                  <a:pt x="1578863" y="137159"/>
                </a:lnTo>
                <a:close/>
              </a:path>
              <a:path w="2231135" h="184403">
                <a:moveTo>
                  <a:pt x="1533143" y="22859"/>
                </a:moveTo>
                <a:lnTo>
                  <a:pt x="1530095" y="21335"/>
                </a:lnTo>
                <a:lnTo>
                  <a:pt x="1528571" y="21335"/>
                </a:lnTo>
                <a:lnTo>
                  <a:pt x="1533143" y="22859"/>
                </a:lnTo>
                <a:close/>
              </a:path>
              <a:path w="2231135" h="184403">
                <a:moveTo>
                  <a:pt x="1597151" y="149351"/>
                </a:moveTo>
                <a:lnTo>
                  <a:pt x="1584959" y="140207"/>
                </a:lnTo>
                <a:lnTo>
                  <a:pt x="1584959" y="149351"/>
                </a:lnTo>
                <a:lnTo>
                  <a:pt x="1597151" y="149351"/>
                </a:lnTo>
                <a:close/>
              </a:path>
              <a:path w="2231135" h="184403">
                <a:moveTo>
                  <a:pt x="1600961" y="136397"/>
                </a:moveTo>
                <a:lnTo>
                  <a:pt x="1598675" y="138683"/>
                </a:lnTo>
                <a:lnTo>
                  <a:pt x="1600504" y="137769"/>
                </a:lnTo>
                <a:lnTo>
                  <a:pt x="1600961" y="136397"/>
                </a:lnTo>
                <a:close/>
              </a:path>
              <a:path w="2231135" h="184403">
                <a:moveTo>
                  <a:pt x="10668" y="21335"/>
                </a:moveTo>
                <a:lnTo>
                  <a:pt x="9143" y="21335"/>
                </a:lnTo>
                <a:lnTo>
                  <a:pt x="9143" y="22859"/>
                </a:lnTo>
                <a:lnTo>
                  <a:pt x="10668" y="21335"/>
                </a:lnTo>
                <a:close/>
              </a:path>
              <a:path w="2231135" h="184403">
                <a:moveTo>
                  <a:pt x="16763" y="149351"/>
                </a:moveTo>
                <a:lnTo>
                  <a:pt x="10668" y="140207"/>
                </a:lnTo>
                <a:lnTo>
                  <a:pt x="10668" y="149351"/>
                </a:lnTo>
                <a:lnTo>
                  <a:pt x="16763" y="149351"/>
                </a:lnTo>
                <a:close/>
              </a:path>
              <a:path w="2231135" h="184403">
                <a:moveTo>
                  <a:pt x="1459991" y="44196"/>
                </a:moveTo>
                <a:lnTo>
                  <a:pt x="1453895" y="35051"/>
                </a:lnTo>
                <a:lnTo>
                  <a:pt x="1452371" y="35051"/>
                </a:lnTo>
                <a:lnTo>
                  <a:pt x="1459991" y="44196"/>
                </a:lnTo>
                <a:close/>
              </a:path>
              <a:path w="2231135" h="184403">
                <a:moveTo>
                  <a:pt x="1444751" y="28955"/>
                </a:moveTo>
                <a:lnTo>
                  <a:pt x="1435607" y="24383"/>
                </a:lnTo>
                <a:lnTo>
                  <a:pt x="1434083" y="24383"/>
                </a:lnTo>
                <a:lnTo>
                  <a:pt x="1444751" y="28955"/>
                </a:lnTo>
                <a:close/>
              </a:path>
              <a:path w="2231135" h="184403">
                <a:moveTo>
                  <a:pt x="1435607" y="24383"/>
                </a:moveTo>
                <a:lnTo>
                  <a:pt x="1429511" y="22859"/>
                </a:lnTo>
                <a:lnTo>
                  <a:pt x="1427987" y="22859"/>
                </a:lnTo>
                <a:lnTo>
                  <a:pt x="1435607" y="24383"/>
                </a:lnTo>
                <a:close/>
              </a:path>
              <a:path w="2231135" h="184403">
                <a:moveTo>
                  <a:pt x="1374647" y="21335"/>
                </a:moveTo>
                <a:lnTo>
                  <a:pt x="1373123" y="19811"/>
                </a:lnTo>
                <a:lnTo>
                  <a:pt x="1372361" y="21335"/>
                </a:lnTo>
                <a:lnTo>
                  <a:pt x="1374647" y="21335"/>
                </a:lnTo>
                <a:close/>
              </a:path>
              <a:path w="2231135" h="184403">
                <a:moveTo>
                  <a:pt x="736091" y="32003"/>
                </a:moveTo>
                <a:lnTo>
                  <a:pt x="734567" y="28955"/>
                </a:lnTo>
                <a:lnTo>
                  <a:pt x="734567" y="30479"/>
                </a:lnTo>
                <a:lnTo>
                  <a:pt x="736091" y="32003"/>
                </a:lnTo>
                <a:close/>
              </a:path>
              <a:path w="2231135" h="184403">
                <a:moveTo>
                  <a:pt x="752855" y="129539"/>
                </a:moveTo>
                <a:lnTo>
                  <a:pt x="748283" y="120396"/>
                </a:lnTo>
                <a:lnTo>
                  <a:pt x="748283" y="129539"/>
                </a:lnTo>
                <a:lnTo>
                  <a:pt x="752855" y="129539"/>
                </a:lnTo>
                <a:close/>
              </a:path>
              <a:path w="2231135" h="184403">
                <a:moveTo>
                  <a:pt x="755903" y="51815"/>
                </a:moveTo>
                <a:lnTo>
                  <a:pt x="758951" y="44196"/>
                </a:lnTo>
                <a:lnTo>
                  <a:pt x="743712" y="44195"/>
                </a:lnTo>
                <a:lnTo>
                  <a:pt x="755903" y="51815"/>
                </a:lnTo>
                <a:close/>
              </a:path>
              <a:path w="2231135" h="184403">
                <a:moveTo>
                  <a:pt x="743711" y="48768"/>
                </a:moveTo>
                <a:lnTo>
                  <a:pt x="734567" y="53339"/>
                </a:lnTo>
                <a:lnTo>
                  <a:pt x="756665" y="53340"/>
                </a:lnTo>
                <a:lnTo>
                  <a:pt x="743711" y="48768"/>
                </a:lnTo>
                <a:close/>
              </a:path>
              <a:path w="2231135" h="184403">
                <a:moveTo>
                  <a:pt x="728471" y="138683"/>
                </a:moveTo>
                <a:lnTo>
                  <a:pt x="728471" y="149351"/>
                </a:lnTo>
                <a:lnTo>
                  <a:pt x="734567" y="150875"/>
                </a:lnTo>
                <a:lnTo>
                  <a:pt x="728471" y="138683"/>
                </a:lnTo>
                <a:close/>
              </a:path>
              <a:path w="2231135" h="184403">
                <a:moveTo>
                  <a:pt x="720851" y="30479"/>
                </a:moveTo>
                <a:lnTo>
                  <a:pt x="719327" y="28955"/>
                </a:lnTo>
                <a:lnTo>
                  <a:pt x="719328" y="30479"/>
                </a:lnTo>
                <a:lnTo>
                  <a:pt x="720851" y="30479"/>
                </a:lnTo>
                <a:close/>
              </a:path>
              <a:path w="2231135" h="184403">
                <a:moveTo>
                  <a:pt x="51816" y="42672"/>
                </a:moveTo>
                <a:lnTo>
                  <a:pt x="48768" y="41148"/>
                </a:lnTo>
                <a:lnTo>
                  <a:pt x="47243" y="41148"/>
                </a:lnTo>
                <a:lnTo>
                  <a:pt x="51816" y="42672"/>
                </a:lnTo>
                <a:close/>
              </a:path>
              <a:path w="2231135" h="184403">
                <a:moveTo>
                  <a:pt x="59436" y="60959"/>
                </a:moveTo>
                <a:lnTo>
                  <a:pt x="57912" y="64007"/>
                </a:lnTo>
                <a:lnTo>
                  <a:pt x="59436" y="64007"/>
                </a:lnTo>
                <a:lnTo>
                  <a:pt x="59436" y="60959"/>
                </a:lnTo>
                <a:close/>
              </a:path>
              <a:path w="2231135" h="184403">
                <a:moveTo>
                  <a:pt x="57912" y="67055"/>
                </a:moveTo>
                <a:lnTo>
                  <a:pt x="59436" y="64007"/>
                </a:lnTo>
                <a:lnTo>
                  <a:pt x="56387" y="68579"/>
                </a:lnTo>
                <a:lnTo>
                  <a:pt x="57912" y="67055"/>
                </a:lnTo>
                <a:close/>
              </a:path>
              <a:path w="2231135" h="184403">
                <a:moveTo>
                  <a:pt x="1467611" y="92963"/>
                </a:moveTo>
                <a:lnTo>
                  <a:pt x="1466087" y="100583"/>
                </a:lnTo>
                <a:lnTo>
                  <a:pt x="1467611" y="94487"/>
                </a:lnTo>
                <a:lnTo>
                  <a:pt x="1467611" y="92963"/>
                </a:lnTo>
                <a:close/>
              </a:path>
              <a:path w="2231135" h="184403">
                <a:moveTo>
                  <a:pt x="1432559" y="108203"/>
                </a:moveTo>
                <a:lnTo>
                  <a:pt x="1427987" y="114300"/>
                </a:lnTo>
                <a:lnTo>
                  <a:pt x="1432559" y="109727"/>
                </a:lnTo>
                <a:lnTo>
                  <a:pt x="1432559" y="108203"/>
                </a:lnTo>
                <a:close/>
              </a:path>
              <a:path w="2231135" h="184403">
                <a:moveTo>
                  <a:pt x="1438655" y="62483"/>
                </a:moveTo>
                <a:lnTo>
                  <a:pt x="1437131" y="56387"/>
                </a:lnTo>
                <a:lnTo>
                  <a:pt x="1438655" y="64007"/>
                </a:lnTo>
                <a:lnTo>
                  <a:pt x="1438655" y="62483"/>
                </a:lnTo>
                <a:close/>
              </a:path>
              <a:path w="2231135" h="184403">
                <a:moveTo>
                  <a:pt x="1741931" y="140207"/>
                </a:moveTo>
                <a:lnTo>
                  <a:pt x="1738883" y="140207"/>
                </a:lnTo>
                <a:lnTo>
                  <a:pt x="1741931" y="141731"/>
                </a:lnTo>
                <a:lnTo>
                  <a:pt x="1741931" y="140207"/>
                </a:lnTo>
                <a:close/>
              </a:path>
              <a:path w="2231135" h="184403">
                <a:moveTo>
                  <a:pt x="1705355" y="89915"/>
                </a:moveTo>
                <a:lnTo>
                  <a:pt x="1698693" y="89916"/>
                </a:lnTo>
                <a:lnTo>
                  <a:pt x="1700783" y="96011"/>
                </a:lnTo>
                <a:lnTo>
                  <a:pt x="1705355" y="89915"/>
                </a:lnTo>
                <a:close/>
              </a:path>
              <a:path w="2231135" h="184403">
                <a:moveTo>
                  <a:pt x="164592" y="76200"/>
                </a:moveTo>
                <a:lnTo>
                  <a:pt x="163068" y="74675"/>
                </a:lnTo>
                <a:lnTo>
                  <a:pt x="161544" y="74675"/>
                </a:lnTo>
                <a:lnTo>
                  <a:pt x="164592" y="76200"/>
                </a:lnTo>
                <a:close/>
              </a:path>
              <a:path w="2231135" h="184403">
                <a:moveTo>
                  <a:pt x="153924" y="53339"/>
                </a:moveTo>
                <a:lnTo>
                  <a:pt x="156972" y="51815"/>
                </a:lnTo>
                <a:lnTo>
                  <a:pt x="155448" y="42672"/>
                </a:lnTo>
                <a:lnTo>
                  <a:pt x="153924" y="53339"/>
                </a:lnTo>
                <a:close/>
              </a:path>
              <a:path w="2231135" h="184403">
                <a:moveTo>
                  <a:pt x="129540" y="149351"/>
                </a:moveTo>
                <a:lnTo>
                  <a:pt x="123443" y="140207"/>
                </a:lnTo>
                <a:lnTo>
                  <a:pt x="123443" y="149351"/>
                </a:lnTo>
                <a:lnTo>
                  <a:pt x="129540" y="149351"/>
                </a:lnTo>
                <a:close/>
              </a:path>
              <a:path w="2231135" h="184403">
                <a:moveTo>
                  <a:pt x="123443" y="53339"/>
                </a:moveTo>
                <a:lnTo>
                  <a:pt x="121919" y="51815"/>
                </a:lnTo>
                <a:lnTo>
                  <a:pt x="121920" y="53339"/>
                </a:lnTo>
                <a:lnTo>
                  <a:pt x="123443" y="53339"/>
                </a:lnTo>
                <a:close/>
              </a:path>
              <a:path w="2231135" h="184403">
                <a:moveTo>
                  <a:pt x="205740" y="131063"/>
                </a:moveTo>
                <a:lnTo>
                  <a:pt x="199644" y="124968"/>
                </a:lnTo>
                <a:lnTo>
                  <a:pt x="204216" y="131063"/>
                </a:lnTo>
                <a:lnTo>
                  <a:pt x="205740" y="131063"/>
                </a:lnTo>
                <a:close/>
              </a:path>
              <a:path w="2231135" h="184403">
                <a:moveTo>
                  <a:pt x="231648" y="132587"/>
                </a:moveTo>
                <a:lnTo>
                  <a:pt x="225551" y="118872"/>
                </a:lnTo>
                <a:lnTo>
                  <a:pt x="225551" y="129539"/>
                </a:lnTo>
                <a:lnTo>
                  <a:pt x="231648" y="132587"/>
                </a:lnTo>
                <a:close/>
              </a:path>
              <a:path w="2231135" h="184403">
                <a:moveTo>
                  <a:pt x="269748" y="56387"/>
                </a:moveTo>
                <a:lnTo>
                  <a:pt x="271272" y="80772"/>
                </a:lnTo>
                <a:lnTo>
                  <a:pt x="274319" y="62483"/>
                </a:lnTo>
                <a:lnTo>
                  <a:pt x="269748" y="56387"/>
                </a:lnTo>
                <a:close/>
              </a:path>
              <a:path w="2231135" h="184403">
                <a:moveTo>
                  <a:pt x="271272" y="96011"/>
                </a:moveTo>
                <a:lnTo>
                  <a:pt x="269748" y="97535"/>
                </a:lnTo>
                <a:lnTo>
                  <a:pt x="270510" y="97535"/>
                </a:lnTo>
                <a:lnTo>
                  <a:pt x="271272" y="96011"/>
                </a:lnTo>
                <a:close/>
              </a:path>
              <a:path w="2231135" h="184403">
                <a:moveTo>
                  <a:pt x="263651" y="50291"/>
                </a:moveTo>
                <a:lnTo>
                  <a:pt x="262128" y="60959"/>
                </a:lnTo>
                <a:lnTo>
                  <a:pt x="263651" y="62483"/>
                </a:lnTo>
                <a:lnTo>
                  <a:pt x="263651" y="50291"/>
                </a:lnTo>
                <a:close/>
              </a:path>
              <a:path w="2231135" h="184403">
                <a:moveTo>
                  <a:pt x="347471" y="51815"/>
                </a:moveTo>
                <a:lnTo>
                  <a:pt x="341375" y="54863"/>
                </a:lnTo>
                <a:lnTo>
                  <a:pt x="348995" y="51815"/>
                </a:lnTo>
                <a:lnTo>
                  <a:pt x="347471" y="51815"/>
                </a:lnTo>
                <a:close/>
              </a:path>
              <a:path w="2231135" h="184403">
                <a:moveTo>
                  <a:pt x="477011" y="140207"/>
                </a:moveTo>
                <a:lnTo>
                  <a:pt x="475996" y="139699"/>
                </a:lnTo>
                <a:lnTo>
                  <a:pt x="476250" y="140207"/>
                </a:lnTo>
                <a:lnTo>
                  <a:pt x="477011" y="140207"/>
                </a:lnTo>
                <a:close/>
              </a:path>
              <a:path w="2231135" h="184403">
                <a:moveTo>
                  <a:pt x="489203" y="138683"/>
                </a:moveTo>
                <a:lnTo>
                  <a:pt x="487679" y="140207"/>
                </a:lnTo>
                <a:lnTo>
                  <a:pt x="487679" y="141731"/>
                </a:lnTo>
                <a:lnTo>
                  <a:pt x="489203" y="138683"/>
                </a:lnTo>
                <a:close/>
              </a:path>
              <a:path w="2231135" h="184403">
                <a:moveTo>
                  <a:pt x="487679" y="82296"/>
                </a:moveTo>
                <a:lnTo>
                  <a:pt x="489203" y="138683"/>
                </a:lnTo>
                <a:lnTo>
                  <a:pt x="487679" y="74675"/>
                </a:lnTo>
                <a:lnTo>
                  <a:pt x="487679" y="82296"/>
                </a:lnTo>
                <a:close/>
              </a:path>
              <a:path w="2231135" h="184403">
                <a:moveTo>
                  <a:pt x="486155" y="51815"/>
                </a:moveTo>
                <a:lnTo>
                  <a:pt x="487679" y="73151"/>
                </a:lnTo>
                <a:lnTo>
                  <a:pt x="490727" y="57911"/>
                </a:lnTo>
                <a:lnTo>
                  <a:pt x="486155" y="51815"/>
                </a:lnTo>
                <a:close/>
              </a:path>
              <a:path w="2231135" h="184403">
                <a:moveTo>
                  <a:pt x="409955" y="132587"/>
                </a:moveTo>
                <a:lnTo>
                  <a:pt x="406907" y="117348"/>
                </a:lnTo>
                <a:lnTo>
                  <a:pt x="406907" y="124968"/>
                </a:lnTo>
                <a:lnTo>
                  <a:pt x="409955" y="132587"/>
                </a:lnTo>
                <a:close/>
              </a:path>
              <a:path w="2231135" h="184403">
                <a:moveTo>
                  <a:pt x="573023" y="76200"/>
                </a:moveTo>
                <a:lnTo>
                  <a:pt x="571499" y="74675"/>
                </a:lnTo>
                <a:lnTo>
                  <a:pt x="569975" y="74675"/>
                </a:lnTo>
                <a:lnTo>
                  <a:pt x="573023" y="76200"/>
                </a:lnTo>
                <a:close/>
              </a:path>
              <a:path w="2231135" h="184403">
                <a:moveTo>
                  <a:pt x="562355" y="53339"/>
                </a:moveTo>
                <a:lnTo>
                  <a:pt x="565403" y="51815"/>
                </a:lnTo>
                <a:lnTo>
                  <a:pt x="563879" y="42672"/>
                </a:lnTo>
                <a:lnTo>
                  <a:pt x="562355" y="53339"/>
                </a:lnTo>
                <a:close/>
              </a:path>
              <a:path w="2231135" h="184403">
                <a:moveTo>
                  <a:pt x="537971" y="149351"/>
                </a:moveTo>
                <a:lnTo>
                  <a:pt x="531875" y="140207"/>
                </a:lnTo>
                <a:lnTo>
                  <a:pt x="531875" y="149351"/>
                </a:lnTo>
                <a:lnTo>
                  <a:pt x="537971" y="149351"/>
                </a:lnTo>
                <a:close/>
              </a:path>
              <a:path w="2231135" h="184403">
                <a:moveTo>
                  <a:pt x="531875" y="53339"/>
                </a:moveTo>
                <a:lnTo>
                  <a:pt x="530351" y="51815"/>
                </a:lnTo>
                <a:lnTo>
                  <a:pt x="530352" y="53339"/>
                </a:lnTo>
                <a:lnTo>
                  <a:pt x="531875" y="53339"/>
                </a:lnTo>
                <a:close/>
              </a:path>
              <a:path w="2231135" h="184403">
                <a:moveTo>
                  <a:pt x="662939" y="140207"/>
                </a:moveTo>
                <a:lnTo>
                  <a:pt x="661924" y="139699"/>
                </a:lnTo>
                <a:lnTo>
                  <a:pt x="662178" y="140207"/>
                </a:lnTo>
                <a:lnTo>
                  <a:pt x="662939" y="140207"/>
                </a:lnTo>
                <a:close/>
              </a:path>
              <a:path w="2231135" h="184403">
                <a:moveTo>
                  <a:pt x="675131" y="138683"/>
                </a:moveTo>
                <a:lnTo>
                  <a:pt x="673607" y="140207"/>
                </a:lnTo>
                <a:lnTo>
                  <a:pt x="673607" y="141731"/>
                </a:lnTo>
                <a:lnTo>
                  <a:pt x="675131" y="138683"/>
                </a:lnTo>
                <a:close/>
              </a:path>
              <a:path w="2231135" h="184403">
                <a:moveTo>
                  <a:pt x="673607" y="82296"/>
                </a:moveTo>
                <a:lnTo>
                  <a:pt x="675131" y="138683"/>
                </a:lnTo>
                <a:lnTo>
                  <a:pt x="673607" y="74675"/>
                </a:lnTo>
                <a:lnTo>
                  <a:pt x="673607" y="82296"/>
                </a:lnTo>
                <a:close/>
              </a:path>
              <a:path w="2231135" h="184403">
                <a:moveTo>
                  <a:pt x="672083" y="51815"/>
                </a:moveTo>
                <a:lnTo>
                  <a:pt x="673607" y="73151"/>
                </a:lnTo>
                <a:lnTo>
                  <a:pt x="676655" y="57911"/>
                </a:lnTo>
                <a:lnTo>
                  <a:pt x="672083" y="51815"/>
                </a:lnTo>
                <a:close/>
              </a:path>
              <a:path w="2231135" h="184403">
                <a:moveTo>
                  <a:pt x="595883" y="132587"/>
                </a:moveTo>
                <a:lnTo>
                  <a:pt x="592835" y="117348"/>
                </a:lnTo>
                <a:lnTo>
                  <a:pt x="592835" y="124968"/>
                </a:lnTo>
                <a:lnTo>
                  <a:pt x="595883" y="132587"/>
                </a:lnTo>
                <a:close/>
              </a:path>
              <a:path w="2231135" h="184403">
                <a:moveTo>
                  <a:pt x="896111" y="140207"/>
                </a:moveTo>
                <a:lnTo>
                  <a:pt x="905255" y="138683"/>
                </a:lnTo>
                <a:lnTo>
                  <a:pt x="894587" y="140207"/>
                </a:lnTo>
                <a:lnTo>
                  <a:pt x="896111" y="140207"/>
                </a:lnTo>
                <a:close/>
              </a:path>
              <a:path w="2231135" h="184403">
                <a:moveTo>
                  <a:pt x="905255" y="138683"/>
                </a:moveTo>
                <a:lnTo>
                  <a:pt x="911351" y="134111"/>
                </a:lnTo>
                <a:lnTo>
                  <a:pt x="903731" y="138683"/>
                </a:lnTo>
                <a:lnTo>
                  <a:pt x="905255" y="138683"/>
                </a:lnTo>
                <a:close/>
              </a:path>
              <a:path w="2231135" h="184403">
                <a:moveTo>
                  <a:pt x="850391" y="70103"/>
                </a:moveTo>
                <a:lnTo>
                  <a:pt x="845819" y="77724"/>
                </a:lnTo>
                <a:lnTo>
                  <a:pt x="845819" y="79248"/>
                </a:lnTo>
                <a:lnTo>
                  <a:pt x="850391" y="70103"/>
                </a:lnTo>
                <a:close/>
              </a:path>
              <a:path w="2231135" h="184403">
                <a:moveTo>
                  <a:pt x="972311" y="149351"/>
                </a:moveTo>
                <a:lnTo>
                  <a:pt x="966215" y="140207"/>
                </a:lnTo>
                <a:lnTo>
                  <a:pt x="966215" y="149351"/>
                </a:lnTo>
                <a:lnTo>
                  <a:pt x="972311" y="149351"/>
                </a:lnTo>
                <a:close/>
              </a:path>
              <a:path w="2231135" h="184403">
                <a:moveTo>
                  <a:pt x="1013459" y="82296"/>
                </a:moveTo>
                <a:lnTo>
                  <a:pt x="1011935" y="77724"/>
                </a:lnTo>
                <a:lnTo>
                  <a:pt x="1010411" y="76200"/>
                </a:lnTo>
                <a:lnTo>
                  <a:pt x="1013459" y="82296"/>
                </a:lnTo>
                <a:close/>
              </a:path>
              <a:path w="2231135" h="184403">
                <a:moveTo>
                  <a:pt x="1019555" y="51815"/>
                </a:moveTo>
                <a:lnTo>
                  <a:pt x="1025651" y="54863"/>
                </a:lnTo>
                <a:lnTo>
                  <a:pt x="1024127" y="53339"/>
                </a:lnTo>
                <a:lnTo>
                  <a:pt x="1019555" y="51815"/>
                </a:lnTo>
                <a:close/>
              </a:path>
              <a:path w="2231135" h="184403">
                <a:moveTo>
                  <a:pt x="986027" y="73151"/>
                </a:moveTo>
                <a:lnTo>
                  <a:pt x="987551" y="85344"/>
                </a:lnTo>
                <a:lnTo>
                  <a:pt x="992123" y="68579"/>
                </a:lnTo>
                <a:lnTo>
                  <a:pt x="986027" y="73151"/>
                </a:lnTo>
                <a:close/>
              </a:path>
              <a:path w="2231135" h="184403">
                <a:moveTo>
                  <a:pt x="966215" y="53339"/>
                </a:moveTo>
                <a:lnTo>
                  <a:pt x="964691" y="51815"/>
                </a:lnTo>
                <a:lnTo>
                  <a:pt x="964692" y="53339"/>
                </a:lnTo>
                <a:lnTo>
                  <a:pt x="966215" y="53339"/>
                </a:lnTo>
                <a:close/>
              </a:path>
              <a:path w="2231135" h="184403">
                <a:moveTo>
                  <a:pt x="1178051" y="140207"/>
                </a:moveTo>
                <a:lnTo>
                  <a:pt x="1187195" y="138683"/>
                </a:lnTo>
                <a:lnTo>
                  <a:pt x="1176527" y="140207"/>
                </a:lnTo>
                <a:lnTo>
                  <a:pt x="1178051" y="140207"/>
                </a:lnTo>
                <a:close/>
              </a:path>
              <a:path w="2231135" h="184403">
                <a:moveTo>
                  <a:pt x="1187195" y="138683"/>
                </a:moveTo>
                <a:lnTo>
                  <a:pt x="1193291" y="134111"/>
                </a:lnTo>
                <a:lnTo>
                  <a:pt x="1185671" y="138683"/>
                </a:lnTo>
                <a:lnTo>
                  <a:pt x="1187195" y="138683"/>
                </a:lnTo>
                <a:close/>
              </a:path>
              <a:path w="2231135" h="184403">
                <a:moveTo>
                  <a:pt x="1132331" y="70103"/>
                </a:moveTo>
                <a:lnTo>
                  <a:pt x="1127759" y="77724"/>
                </a:lnTo>
                <a:lnTo>
                  <a:pt x="1127759" y="79248"/>
                </a:lnTo>
                <a:lnTo>
                  <a:pt x="1132331" y="70103"/>
                </a:lnTo>
                <a:close/>
              </a:path>
              <a:path w="2231135" h="184403">
                <a:moveTo>
                  <a:pt x="1940051" y="76200"/>
                </a:moveTo>
                <a:lnTo>
                  <a:pt x="1938527" y="74675"/>
                </a:lnTo>
                <a:lnTo>
                  <a:pt x="1937003" y="74675"/>
                </a:lnTo>
                <a:lnTo>
                  <a:pt x="1940051" y="76200"/>
                </a:lnTo>
                <a:close/>
              </a:path>
              <a:path w="2231135" h="184403">
                <a:moveTo>
                  <a:pt x="1929383" y="53339"/>
                </a:moveTo>
                <a:lnTo>
                  <a:pt x="1932431" y="51815"/>
                </a:lnTo>
                <a:lnTo>
                  <a:pt x="1930907" y="42672"/>
                </a:lnTo>
                <a:lnTo>
                  <a:pt x="1929383" y="53339"/>
                </a:lnTo>
                <a:close/>
              </a:path>
              <a:path w="2231135" h="184403">
                <a:moveTo>
                  <a:pt x="1904999" y="149351"/>
                </a:moveTo>
                <a:lnTo>
                  <a:pt x="1898903" y="140207"/>
                </a:lnTo>
                <a:lnTo>
                  <a:pt x="1898903" y="149351"/>
                </a:lnTo>
                <a:lnTo>
                  <a:pt x="1904999" y="149351"/>
                </a:lnTo>
                <a:close/>
              </a:path>
              <a:path w="2231135" h="184403">
                <a:moveTo>
                  <a:pt x="1898903" y="53339"/>
                </a:moveTo>
                <a:lnTo>
                  <a:pt x="1897379" y="51815"/>
                </a:lnTo>
                <a:lnTo>
                  <a:pt x="1897380" y="53339"/>
                </a:lnTo>
                <a:lnTo>
                  <a:pt x="1898903" y="53339"/>
                </a:lnTo>
                <a:close/>
              </a:path>
              <a:path w="2231135" h="184403">
                <a:moveTo>
                  <a:pt x="2048255" y="121920"/>
                </a:moveTo>
                <a:lnTo>
                  <a:pt x="2043683" y="129539"/>
                </a:lnTo>
                <a:lnTo>
                  <a:pt x="2048255" y="123444"/>
                </a:lnTo>
                <a:lnTo>
                  <a:pt x="2048255" y="121920"/>
                </a:lnTo>
                <a:close/>
              </a:path>
              <a:path w="2231135" h="184403">
                <a:moveTo>
                  <a:pt x="2010917" y="141636"/>
                </a:moveTo>
                <a:lnTo>
                  <a:pt x="1999487" y="140207"/>
                </a:lnTo>
                <a:lnTo>
                  <a:pt x="2010155" y="141731"/>
                </a:lnTo>
                <a:lnTo>
                  <a:pt x="2010917" y="141636"/>
                </a:lnTo>
                <a:close/>
              </a:path>
              <a:path w="2231135" h="184403">
                <a:moveTo>
                  <a:pt x="1985771" y="135635"/>
                </a:moveTo>
                <a:lnTo>
                  <a:pt x="1991867" y="138683"/>
                </a:lnTo>
                <a:lnTo>
                  <a:pt x="1984248" y="134111"/>
                </a:lnTo>
                <a:lnTo>
                  <a:pt x="1985771" y="135635"/>
                </a:lnTo>
                <a:close/>
              </a:path>
              <a:path w="2231135" h="184403">
                <a:moveTo>
                  <a:pt x="1976627" y="70103"/>
                </a:moveTo>
                <a:lnTo>
                  <a:pt x="1972055" y="77724"/>
                </a:lnTo>
                <a:lnTo>
                  <a:pt x="1972055" y="79248"/>
                </a:lnTo>
                <a:lnTo>
                  <a:pt x="1976627" y="70103"/>
                </a:lnTo>
                <a:close/>
              </a:path>
              <a:path w="2231135" h="184403">
                <a:moveTo>
                  <a:pt x="2098547" y="149351"/>
                </a:moveTo>
                <a:lnTo>
                  <a:pt x="2092451" y="140207"/>
                </a:lnTo>
                <a:lnTo>
                  <a:pt x="2092451" y="149351"/>
                </a:lnTo>
                <a:lnTo>
                  <a:pt x="2098547" y="149351"/>
                </a:lnTo>
                <a:close/>
              </a:path>
              <a:path w="2231135" h="184403">
                <a:moveTo>
                  <a:pt x="2167127" y="147827"/>
                </a:moveTo>
                <a:lnTo>
                  <a:pt x="2164079" y="140207"/>
                </a:lnTo>
                <a:lnTo>
                  <a:pt x="2162555" y="149351"/>
                </a:lnTo>
                <a:lnTo>
                  <a:pt x="2167127" y="147827"/>
                </a:lnTo>
                <a:close/>
              </a:path>
              <a:path w="2231135" h="184403">
                <a:moveTo>
                  <a:pt x="2191511" y="74675"/>
                </a:moveTo>
                <a:lnTo>
                  <a:pt x="2189987" y="73151"/>
                </a:lnTo>
                <a:lnTo>
                  <a:pt x="2188463" y="73151"/>
                </a:lnTo>
                <a:lnTo>
                  <a:pt x="2191511" y="74675"/>
                </a:lnTo>
                <a:close/>
              </a:path>
              <a:path w="2231135" h="184403">
                <a:moveTo>
                  <a:pt x="2170175" y="73151"/>
                </a:moveTo>
                <a:lnTo>
                  <a:pt x="2171699" y="85344"/>
                </a:lnTo>
                <a:lnTo>
                  <a:pt x="2176271" y="68579"/>
                </a:lnTo>
                <a:lnTo>
                  <a:pt x="2170175" y="73151"/>
                </a:lnTo>
                <a:close/>
              </a:path>
              <a:path w="2231135" h="184403">
                <a:moveTo>
                  <a:pt x="2112263" y="73151"/>
                </a:moveTo>
                <a:lnTo>
                  <a:pt x="2113787" y="85344"/>
                </a:lnTo>
                <a:lnTo>
                  <a:pt x="2118359" y="68579"/>
                </a:lnTo>
                <a:lnTo>
                  <a:pt x="2112263" y="73151"/>
                </a:lnTo>
                <a:close/>
              </a:path>
              <a:path w="2231135" h="184403">
                <a:moveTo>
                  <a:pt x="2092451" y="53339"/>
                </a:moveTo>
                <a:lnTo>
                  <a:pt x="2090927" y="51815"/>
                </a:lnTo>
                <a:lnTo>
                  <a:pt x="2090927" y="53339"/>
                </a:lnTo>
                <a:lnTo>
                  <a:pt x="2092451" y="53339"/>
                </a:lnTo>
                <a:close/>
              </a:path>
              <a:path w="2231135" h="184403">
                <a:moveTo>
                  <a:pt x="784859" y="146303"/>
                </a:moveTo>
                <a:lnTo>
                  <a:pt x="783335" y="51815"/>
                </a:lnTo>
                <a:lnTo>
                  <a:pt x="783335" y="141731"/>
                </a:lnTo>
                <a:lnTo>
                  <a:pt x="784859" y="146303"/>
                </a:lnTo>
                <a:close/>
              </a:path>
              <a:path w="2231135" h="184403">
                <a:moveTo>
                  <a:pt x="800099" y="149351"/>
                </a:moveTo>
                <a:lnTo>
                  <a:pt x="794003" y="140207"/>
                </a:lnTo>
                <a:lnTo>
                  <a:pt x="794003" y="149351"/>
                </a:lnTo>
                <a:lnTo>
                  <a:pt x="800099" y="149351"/>
                </a:lnTo>
                <a:close/>
              </a:path>
              <a:path w="2231135" h="184403">
                <a:moveTo>
                  <a:pt x="228600" y="70103"/>
                </a:moveTo>
                <a:lnTo>
                  <a:pt x="227075" y="70103"/>
                </a:lnTo>
                <a:lnTo>
                  <a:pt x="225551" y="71627"/>
                </a:lnTo>
                <a:lnTo>
                  <a:pt x="228600" y="70103"/>
                </a:lnTo>
                <a:close/>
              </a:path>
              <a:path w="2231135" h="184403">
                <a:moveTo>
                  <a:pt x="242316" y="71627"/>
                </a:moveTo>
                <a:lnTo>
                  <a:pt x="240792" y="70103"/>
                </a:lnTo>
                <a:lnTo>
                  <a:pt x="239268" y="70103"/>
                </a:lnTo>
                <a:lnTo>
                  <a:pt x="242316" y="71627"/>
                </a:lnTo>
                <a:close/>
              </a:path>
              <a:path w="2231135" h="184403">
                <a:moveTo>
                  <a:pt x="880871" y="71627"/>
                </a:moveTo>
                <a:lnTo>
                  <a:pt x="877823" y="73151"/>
                </a:lnTo>
                <a:lnTo>
                  <a:pt x="882395" y="71627"/>
                </a:lnTo>
                <a:lnTo>
                  <a:pt x="880871" y="71627"/>
                </a:lnTo>
                <a:close/>
              </a:path>
              <a:path w="2231135" h="184403">
                <a:moveTo>
                  <a:pt x="861059" y="109727"/>
                </a:moveTo>
                <a:lnTo>
                  <a:pt x="859535" y="89915"/>
                </a:lnTo>
                <a:lnTo>
                  <a:pt x="859535" y="96011"/>
                </a:lnTo>
                <a:lnTo>
                  <a:pt x="861059" y="109727"/>
                </a:lnTo>
                <a:close/>
              </a:path>
              <a:path w="2231135" h="184403">
                <a:moveTo>
                  <a:pt x="877823" y="73151"/>
                </a:moveTo>
                <a:lnTo>
                  <a:pt x="874775" y="74675"/>
                </a:lnTo>
                <a:lnTo>
                  <a:pt x="879347" y="73151"/>
                </a:lnTo>
                <a:lnTo>
                  <a:pt x="877823" y="73151"/>
                </a:lnTo>
                <a:close/>
              </a:path>
              <a:path w="2231135" h="184403">
                <a:moveTo>
                  <a:pt x="890015" y="120396"/>
                </a:moveTo>
                <a:lnTo>
                  <a:pt x="885443" y="121920"/>
                </a:lnTo>
                <a:lnTo>
                  <a:pt x="890015" y="121920"/>
                </a:lnTo>
                <a:lnTo>
                  <a:pt x="890015" y="120396"/>
                </a:lnTo>
                <a:close/>
              </a:path>
              <a:path w="2231135" h="184403">
                <a:moveTo>
                  <a:pt x="897635" y="74675"/>
                </a:moveTo>
                <a:lnTo>
                  <a:pt x="894587" y="73151"/>
                </a:lnTo>
                <a:lnTo>
                  <a:pt x="893063" y="73151"/>
                </a:lnTo>
                <a:lnTo>
                  <a:pt x="897635" y="74675"/>
                </a:lnTo>
                <a:close/>
              </a:path>
              <a:path w="2231135" h="184403">
                <a:moveTo>
                  <a:pt x="899159" y="77724"/>
                </a:moveTo>
                <a:lnTo>
                  <a:pt x="897635" y="74675"/>
                </a:lnTo>
                <a:lnTo>
                  <a:pt x="896111" y="74675"/>
                </a:lnTo>
                <a:lnTo>
                  <a:pt x="899159" y="77724"/>
                </a:lnTo>
                <a:close/>
              </a:path>
              <a:path w="2231135" h="184403">
                <a:moveTo>
                  <a:pt x="1162811" y="71627"/>
                </a:moveTo>
                <a:lnTo>
                  <a:pt x="1159763" y="73151"/>
                </a:lnTo>
                <a:lnTo>
                  <a:pt x="1164335" y="71627"/>
                </a:lnTo>
                <a:lnTo>
                  <a:pt x="1162811" y="71627"/>
                </a:lnTo>
                <a:close/>
              </a:path>
              <a:path w="2231135" h="184403">
                <a:moveTo>
                  <a:pt x="1142999" y="109727"/>
                </a:moveTo>
                <a:lnTo>
                  <a:pt x="1141475" y="89915"/>
                </a:lnTo>
                <a:lnTo>
                  <a:pt x="1141475" y="96011"/>
                </a:lnTo>
                <a:lnTo>
                  <a:pt x="1142999" y="109727"/>
                </a:lnTo>
                <a:close/>
              </a:path>
              <a:path w="2231135" h="184403">
                <a:moveTo>
                  <a:pt x="1159763" y="73151"/>
                </a:moveTo>
                <a:lnTo>
                  <a:pt x="1156715" y="74675"/>
                </a:lnTo>
                <a:lnTo>
                  <a:pt x="1161287" y="73151"/>
                </a:lnTo>
                <a:lnTo>
                  <a:pt x="1159763" y="73151"/>
                </a:lnTo>
                <a:close/>
              </a:path>
              <a:path w="2231135" h="184403">
                <a:moveTo>
                  <a:pt x="1171955" y="120396"/>
                </a:moveTo>
                <a:lnTo>
                  <a:pt x="1167383" y="121920"/>
                </a:lnTo>
                <a:lnTo>
                  <a:pt x="1171955" y="121920"/>
                </a:lnTo>
                <a:lnTo>
                  <a:pt x="1171955" y="120396"/>
                </a:lnTo>
                <a:close/>
              </a:path>
              <a:path w="2231135" h="184403">
                <a:moveTo>
                  <a:pt x="1179575" y="74675"/>
                </a:moveTo>
                <a:lnTo>
                  <a:pt x="1176527" y="73151"/>
                </a:lnTo>
                <a:lnTo>
                  <a:pt x="1175003" y="73151"/>
                </a:lnTo>
                <a:lnTo>
                  <a:pt x="1179575" y="74675"/>
                </a:lnTo>
                <a:close/>
              </a:path>
              <a:path w="2231135" h="184403">
                <a:moveTo>
                  <a:pt x="1181099" y="77724"/>
                </a:moveTo>
                <a:lnTo>
                  <a:pt x="1179575" y="74675"/>
                </a:lnTo>
                <a:lnTo>
                  <a:pt x="1178051" y="74675"/>
                </a:lnTo>
                <a:lnTo>
                  <a:pt x="1181099" y="77724"/>
                </a:lnTo>
                <a:close/>
              </a:path>
              <a:path w="2231135" h="184403">
                <a:moveTo>
                  <a:pt x="2007107" y="71627"/>
                </a:moveTo>
                <a:lnTo>
                  <a:pt x="2004059" y="73151"/>
                </a:lnTo>
                <a:lnTo>
                  <a:pt x="2008631" y="71627"/>
                </a:lnTo>
                <a:lnTo>
                  <a:pt x="2007107" y="71627"/>
                </a:lnTo>
                <a:close/>
              </a:path>
              <a:path w="2231135" h="184403">
                <a:moveTo>
                  <a:pt x="1987295" y="109727"/>
                </a:moveTo>
                <a:lnTo>
                  <a:pt x="1985771" y="89915"/>
                </a:lnTo>
                <a:lnTo>
                  <a:pt x="1985771" y="96011"/>
                </a:lnTo>
                <a:lnTo>
                  <a:pt x="1987295" y="109727"/>
                </a:lnTo>
                <a:close/>
              </a:path>
              <a:path w="2231135" h="184403">
                <a:moveTo>
                  <a:pt x="2004059" y="73151"/>
                </a:moveTo>
                <a:lnTo>
                  <a:pt x="2001011" y="74675"/>
                </a:lnTo>
                <a:lnTo>
                  <a:pt x="2005583" y="73151"/>
                </a:lnTo>
                <a:lnTo>
                  <a:pt x="2004059" y="73151"/>
                </a:lnTo>
                <a:close/>
              </a:path>
              <a:path w="2231135" h="184403">
                <a:moveTo>
                  <a:pt x="2016251" y="120396"/>
                </a:moveTo>
                <a:lnTo>
                  <a:pt x="2011679" y="121920"/>
                </a:lnTo>
                <a:lnTo>
                  <a:pt x="2016251" y="121920"/>
                </a:lnTo>
                <a:lnTo>
                  <a:pt x="2016251" y="120396"/>
                </a:lnTo>
                <a:close/>
              </a:path>
              <a:path w="2231135" h="184403">
                <a:moveTo>
                  <a:pt x="2023871" y="74675"/>
                </a:moveTo>
                <a:lnTo>
                  <a:pt x="2020823" y="73151"/>
                </a:lnTo>
                <a:lnTo>
                  <a:pt x="2019299" y="73151"/>
                </a:lnTo>
                <a:lnTo>
                  <a:pt x="2023871" y="74675"/>
                </a:lnTo>
                <a:close/>
              </a:path>
              <a:path w="2231135" h="184403">
                <a:moveTo>
                  <a:pt x="2025395" y="77724"/>
                </a:moveTo>
                <a:lnTo>
                  <a:pt x="2023871" y="74675"/>
                </a:lnTo>
                <a:lnTo>
                  <a:pt x="2022347" y="74675"/>
                </a:lnTo>
                <a:lnTo>
                  <a:pt x="2025395" y="77724"/>
                </a:lnTo>
                <a:close/>
              </a:path>
              <a:path w="2231135" h="184403">
                <a:moveTo>
                  <a:pt x="345947" y="73151"/>
                </a:moveTo>
                <a:lnTo>
                  <a:pt x="341375" y="74675"/>
                </a:lnTo>
                <a:lnTo>
                  <a:pt x="341375" y="76200"/>
                </a:lnTo>
                <a:lnTo>
                  <a:pt x="345947" y="73151"/>
                </a:lnTo>
                <a:close/>
              </a:path>
              <a:path w="2231135" h="184403">
                <a:moveTo>
                  <a:pt x="338327" y="76200"/>
                </a:moveTo>
                <a:lnTo>
                  <a:pt x="336803" y="79248"/>
                </a:lnTo>
                <a:lnTo>
                  <a:pt x="339851" y="76200"/>
                </a:lnTo>
                <a:lnTo>
                  <a:pt x="338327" y="76200"/>
                </a:lnTo>
                <a:close/>
              </a:path>
              <a:path w="2231135" h="184403">
                <a:moveTo>
                  <a:pt x="353567" y="129539"/>
                </a:moveTo>
                <a:lnTo>
                  <a:pt x="347471" y="120396"/>
                </a:lnTo>
                <a:lnTo>
                  <a:pt x="347471" y="129539"/>
                </a:lnTo>
                <a:lnTo>
                  <a:pt x="353567" y="129539"/>
                </a:lnTo>
                <a:close/>
              </a:path>
              <a:path w="2231135" h="184403">
                <a:moveTo>
                  <a:pt x="344423" y="73151"/>
                </a:moveTo>
                <a:lnTo>
                  <a:pt x="348995" y="62483"/>
                </a:lnTo>
                <a:lnTo>
                  <a:pt x="341375" y="64007"/>
                </a:lnTo>
                <a:lnTo>
                  <a:pt x="344423" y="73151"/>
                </a:lnTo>
                <a:close/>
              </a:path>
              <a:path w="2231135" h="184403">
                <a:moveTo>
                  <a:pt x="355091" y="74675"/>
                </a:moveTo>
                <a:lnTo>
                  <a:pt x="352043" y="73151"/>
                </a:lnTo>
                <a:lnTo>
                  <a:pt x="350519" y="73151"/>
                </a:lnTo>
                <a:lnTo>
                  <a:pt x="355091" y="74675"/>
                </a:lnTo>
                <a:close/>
              </a:path>
              <a:path w="2231135" h="184403">
                <a:moveTo>
                  <a:pt x="353567" y="118872"/>
                </a:moveTo>
                <a:lnTo>
                  <a:pt x="355091" y="115824"/>
                </a:lnTo>
                <a:lnTo>
                  <a:pt x="352043" y="118872"/>
                </a:lnTo>
                <a:lnTo>
                  <a:pt x="353567" y="118872"/>
                </a:lnTo>
                <a:close/>
              </a:path>
              <a:path w="2231135" h="184403">
                <a:moveTo>
                  <a:pt x="443483" y="111251"/>
                </a:moveTo>
                <a:lnTo>
                  <a:pt x="441959" y="112775"/>
                </a:lnTo>
                <a:lnTo>
                  <a:pt x="441959" y="114300"/>
                </a:lnTo>
                <a:lnTo>
                  <a:pt x="443483" y="111251"/>
                </a:lnTo>
                <a:close/>
              </a:path>
              <a:path w="2231135" h="184403">
                <a:moveTo>
                  <a:pt x="449579" y="134111"/>
                </a:moveTo>
                <a:lnTo>
                  <a:pt x="441959" y="121920"/>
                </a:lnTo>
                <a:lnTo>
                  <a:pt x="441959" y="132587"/>
                </a:lnTo>
                <a:lnTo>
                  <a:pt x="449579" y="134111"/>
                </a:lnTo>
                <a:close/>
              </a:path>
              <a:path w="2231135" h="184403">
                <a:moveTo>
                  <a:pt x="466343" y="126491"/>
                </a:moveTo>
                <a:lnTo>
                  <a:pt x="463295" y="118872"/>
                </a:lnTo>
                <a:lnTo>
                  <a:pt x="461771" y="129539"/>
                </a:lnTo>
                <a:lnTo>
                  <a:pt x="466343" y="126491"/>
                </a:lnTo>
                <a:close/>
              </a:path>
              <a:path w="2231135" h="184403">
                <a:moveTo>
                  <a:pt x="629411" y="111251"/>
                </a:moveTo>
                <a:lnTo>
                  <a:pt x="627887" y="112775"/>
                </a:lnTo>
                <a:lnTo>
                  <a:pt x="627887" y="114300"/>
                </a:lnTo>
                <a:lnTo>
                  <a:pt x="629411" y="111251"/>
                </a:lnTo>
                <a:close/>
              </a:path>
              <a:path w="2231135" h="184403">
                <a:moveTo>
                  <a:pt x="635507" y="134111"/>
                </a:moveTo>
                <a:lnTo>
                  <a:pt x="627887" y="121920"/>
                </a:lnTo>
                <a:lnTo>
                  <a:pt x="627887" y="132587"/>
                </a:lnTo>
                <a:lnTo>
                  <a:pt x="635507" y="134111"/>
                </a:lnTo>
                <a:close/>
              </a:path>
              <a:path w="2231135" h="184403">
                <a:moveTo>
                  <a:pt x="652271" y="126491"/>
                </a:moveTo>
                <a:lnTo>
                  <a:pt x="649223" y="118872"/>
                </a:lnTo>
                <a:lnTo>
                  <a:pt x="647699" y="129539"/>
                </a:lnTo>
                <a:lnTo>
                  <a:pt x="652271" y="126491"/>
                </a:lnTo>
                <a:close/>
              </a:path>
              <a:path w="2231135" h="184403">
                <a:moveTo>
                  <a:pt x="617219" y="112775"/>
                </a:moveTo>
                <a:lnTo>
                  <a:pt x="617219" y="117348"/>
                </a:lnTo>
                <a:lnTo>
                  <a:pt x="618743" y="123444"/>
                </a:lnTo>
                <a:lnTo>
                  <a:pt x="621791" y="129539"/>
                </a:lnTo>
                <a:lnTo>
                  <a:pt x="627887" y="132587"/>
                </a:lnTo>
                <a:lnTo>
                  <a:pt x="627887" y="121920"/>
                </a:lnTo>
                <a:lnTo>
                  <a:pt x="629411" y="123444"/>
                </a:lnTo>
                <a:lnTo>
                  <a:pt x="630935" y="123444"/>
                </a:lnTo>
                <a:lnTo>
                  <a:pt x="629411" y="123444"/>
                </a:lnTo>
                <a:lnTo>
                  <a:pt x="627887" y="121920"/>
                </a:lnTo>
                <a:lnTo>
                  <a:pt x="635507" y="134111"/>
                </a:lnTo>
                <a:lnTo>
                  <a:pt x="633983" y="123444"/>
                </a:lnTo>
                <a:lnTo>
                  <a:pt x="632459" y="123444"/>
                </a:lnTo>
                <a:lnTo>
                  <a:pt x="628541" y="122137"/>
                </a:lnTo>
                <a:lnTo>
                  <a:pt x="626363" y="118872"/>
                </a:lnTo>
                <a:lnTo>
                  <a:pt x="626363" y="114300"/>
                </a:lnTo>
                <a:lnTo>
                  <a:pt x="627887" y="112775"/>
                </a:lnTo>
                <a:lnTo>
                  <a:pt x="629411" y="109727"/>
                </a:lnTo>
                <a:lnTo>
                  <a:pt x="627887" y="100583"/>
                </a:lnTo>
                <a:lnTo>
                  <a:pt x="624839" y="102107"/>
                </a:lnTo>
                <a:lnTo>
                  <a:pt x="621791" y="105155"/>
                </a:lnTo>
                <a:lnTo>
                  <a:pt x="618743" y="108203"/>
                </a:lnTo>
                <a:lnTo>
                  <a:pt x="617219" y="112775"/>
                </a:lnTo>
                <a:close/>
              </a:path>
              <a:path w="2231135" h="184403">
                <a:moveTo>
                  <a:pt x="629411" y="111251"/>
                </a:moveTo>
                <a:lnTo>
                  <a:pt x="632459" y="109727"/>
                </a:lnTo>
                <a:lnTo>
                  <a:pt x="630935" y="109727"/>
                </a:lnTo>
                <a:lnTo>
                  <a:pt x="635507" y="108203"/>
                </a:lnTo>
                <a:lnTo>
                  <a:pt x="649223" y="108203"/>
                </a:lnTo>
                <a:lnTo>
                  <a:pt x="649223" y="103631"/>
                </a:lnTo>
                <a:lnTo>
                  <a:pt x="644651" y="99059"/>
                </a:lnTo>
                <a:lnTo>
                  <a:pt x="632459" y="99059"/>
                </a:lnTo>
                <a:lnTo>
                  <a:pt x="627887" y="100583"/>
                </a:lnTo>
                <a:lnTo>
                  <a:pt x="629411" y="109727"/>
                </a:lnTo>
                <a:lnTo>
                  <a:pt x="629411" y="111251"/>
                </a:lnTo>
                <a:close/>
              </a:path>
              <a:path w="2231135" h="184403">
                <a:moveTo>
                  <a:pt x="641603" y="121920"/>
                </a:moveTo>
                <a:lnTo>
                  <a:pt x="643127" y="121920"/>
                </a:lnTo>
                <a:lnTo>
                  <a:pt x="638555" y="123444"/>
                </a:lnTo>
                <a:lnTo>
                  <a:pt x="633983" y="123444"/>
                </a:lnTo>
                <a:lnTo>
                  <a:pt x="635507" y="134111"/>
                </a:lnTo>
                <a:lnTo>
                  <a:pt x="641603" y="132587"/>
                </a:lnTo>
                <a:lnTo>
                  <a:pt x="640079" y="123444"/>
                </a:lnTo>
                <a:lnTo>
                  <a:pt x="641603" y="132587"/>
                </a:lnTo>
                <a:lnTo>
                  <a:pt x="647699" y="129539"/>
                </a:lnTo>
                <a:lnTo>
                  <a:pt x="649223" y="118872"/>
                </a:lnTo>
                <a:lnTo>
                  <a:pt x="652271" y="126491"/>
                </a:lnTo>
                <a:lnTo>
                  <a:pt x="658367" y="120396"/>
                </a:lnTo>
                <a:lnTo>
                  <a:pt x="658367" y="99059"/>
                </a:lnTo>
                <a:lnTo>
                  <a:pt x="653795" y="108203"/>
                </a:lnTo>
                <a:lnTo>
                  <a:pt x="650747" y="114300"/>
                </a:lnTo>
                <a:lnTo>
                  <a:pt x="649224" y="115823"/>
                </a:lnTo>
                <a:lnTo>
                  <a:pt x="646175" y="118872"/>
                </a:lnTo>
                <a:lnTo>
                  <a:pt x="641603" y="121920"/>
                </a:lnTo>
                <a:close/>
              </a:path>
              <a:path w="2231135" h="184403">
                <a:moveTo>
                  <a:pt x="649224" y="115823"/>
                </a:moveTo>
                <a:lnTo>
                  <a:pt x="650747" y="114300"/>
                </a:lnTo>
                <a:lnTo>
                  <a:pt x="653795" y="108203"/>
                </a:lnTo>
                <a:lnTo>
                  <a:pt x="658367" y="99059"/>
                </a:lnTo>
                <a:lnTo>
                  <a:pt x="644651" y="99059"/>
                </a:lnTo>
                <a:lnTo>
                  <a:pt x="649223" y="103631"/>
                </a:lnTo>
                <a:lnTo>
                  <a:pt x="649224" y="115823"/>
                </a:lnTo>
                <a:close/>
              </a:path>
              <a:path w="2231135" h="184403">
                <a:moveTo>
                  <a:pt x="626363" y="117348"/>
                </a:moveTo>
                <a:lnTo>
                  <a:pt x="626363" y="115824"/>
                </a:lnTo>
                <a:lnTo>
                  <a:pt x="627887" y="112775"/>
                </a:lnTo>
                <a:lnTo>
                  <a:pt x="626363" y="114300"/>
                </a:lnTo>
                <a:lnTo>
                  <a:pt x="626363" y="118872"/>
                </a:lnTo>
                <a:lnTo>
                  <a:pt x="627887" y="120396"/>
                </a:lnTo>
                <a:lnTo>
                  <a:pt x="626363" y="115824"/>
                </a:lnTo>
                <a:lnTo>
                  <a:pt x="626363" y="117348"/>
                </a:lnTo>
                <a:close/>
              </a:path>
              <a:path w="2231135" h="184403">
                <a:moveTo>
                  <a:pt x="431291" y="112775"/>
                </a:moveTo>
                <a:lnTo>
                  <a:pt x="431291" y="117348"/>
                </a:lnTo>
                <a:lnTo>
                  <a:pt x="432815" y="123444"/>
                </a:lnTo>
                <a:lnTo>
                  <a:pt x="435863" y="129539"/>
                </a:lnTo>
                <a:lnTo>
                  <a:pt x="441959" y="132587"/>
                </a:lnTo>
                <a:lnTo>
                  <a:pt x="441959" y="121920"/>
                </a:lnTo>
                <a:lnTo>
                  <a:pt x="443483" y="123444"/>
                </a:lnTo>
                <a:lnTo>
                  <a:pt x="445007" y="123444"/>
                </a:lnTo>
                <a:lnTo>
                  <a:pt x="443483" y="123444"/>
                </a:lnTo>
                <a:lnTo>
                  <a:pt x="441959" y="121920"/>
                </a:lnTo>
                <a:lnTo>
                  <a:pt x="449579" y="134111"/>
                </a:lnTo>
                <a:lnTo>
                  <a:pt x="448055" y="123444"/>
                </a:lnTo>
                <a:lnTo>
                  <a:pt x="446531" y="123444"/>
                </a:lnTo>
                <a:lnTo>
                  <a:pt x="442613" y="122137"/>
                </a:lnTo>
                <a:lnTo>
                  <a:pt x="440435" y="118872"/>
                </a:lnTo>
                <a:lnTo>
                  <a:pt x="440435" y="114300"/>
                </a:lnTo>
                <a:lnTo>
                  <a:pt x="441959" y="112775"/>
                </a:lnTo>
                <a:lnTo>
                  <a:pt x="443483" y="109727"/>
                </a:lnTo>
                <a:lnTo>
                  <a:pt x="441959" y="100583"/>
                </a:lnTo>
                <a:lnTo>
                  <a:pt x="438911" y="102107"/>
                </a:lnTo>
                <a:lnTo>
                  <a:pt x="435863" y="105155"/>
                </a:lnTo>
                <a:lnTo>
                  <a:pt x="432815" y="108203"/>
                </a:lnTo>
                <a:lnTo>
                  <a:pt x="431291" y="112775"/>
                </a:lnTo>
                <a:close/>
              </a:path>
              <a:path w="2231135" h="184403">
                <a:moveTo>
                  <a:pt x="443483" y="111251"/>
                </a:moveTo>
                <a:lnTo>
                  <a:pt x="446531" y="109727"/>
                </a:lnTo>
                <a:lnTo>
                  <a:pt x="445007" y="109727"/>
                </a:lnTo>
                <a:lnTo>
                  <a:pt x="449579" y="108203"/>
                </a:lnTo>
                <a:lnTo>
                  <a:pt x="463295" y="108203"/>
                </a:lnTo>
                <a:lnTo>
                  <a:pt x="463295" y="103631"/>
                </a:lnTo>
                <a:lnTo>
                  <a:pt x="458723" y="99059"/>
                </a:lnTo>
                <a:lnTo>
                  <a:pt x="446531" y="99059"/>
                </a:lnTo>
                <a:lnTo>
                  <a:pt x="441959" y="100583"/>
                </a:lnTo>
                <a:lnTo>
                  <a:pt x="443483" y="109727"/>
                </a:lnTo>
                <a:lnTo>
                  <a:pt x="443483" y="111251"/>
                </a:lnTo>
                <a:close/>
              </a:path>
              <a:path w="2231135" h="184403">
                <a:moveTo>
                  <a:pt x="455675" y="121920"/>
                </a:moveTo>
                <a:lnTo>
                  <a:pt x="457199" y="121920"/>
                </a:lnTo>
                <a:lnTo>
                  <a:pt x="452627" y="123444"/>
                </a:lnTo>
                <a:lnTo>
                  <a:pt x="448055" y="123444"/>
                </a:lnTo>
                <a:lnTo>
                  <a:pt x="449579" y="134111"/>
                </a:lnTo>
                <a:lnTo>
                  <a:pt x="455675" y="132587"/>
                </a:lnTo>
                <a:lnTo>
                  <a:pt x="454151" y="123444"/>
                </a:lnTo>
                <a:lnTo>
                  <a:pt x="455675" y="132587"/>
                </a:lnTo>
                <a:lnTo>
                  <a:pt x="461771" y="129539"/>
                </a:lnTo>
                <a:lnTo>
                  <a:pt x="463295" y="118872"/>
                </a:lnTo>
                <a:lnTo>
                  <a:pt x="466343" y="126491"/>
                </a:lnTo>
                <a:lnTo>
                  <a:pt x="472439" y="120396"/>
                </a:lnTo>
                <a:lnTo>
                  <a:pt x="472439" y="99059"/>
                </a:lnTo>
                <a:lnTo>
                  <a:pt x="467867" y="108203"/>
                </a:lnTo>
                <a:lnTo>
                  <a:pt x="464819" y="114300"/>
                </a:lnTo>
                <a:lnTo>
                  <a:pt x="463296" y="115823"/>
                </a:lnTo>
                <a:lnTo>
                  <a:pt x="460247" y="118872"/>
                </a:lnTo>
                <a:lnTo>
                  <a:pt x="455675" y="121920"/>
                </a:lnTo>
                <a:close/>
              </a:path>
              <a:path w="2231135" h="184403">
                <a:moveTo>
                  <a:pt x="463296" y="115823"/>
                </a:moveTo>
                <a:lnTo>
                  <a:pt x="464819" y="114300"/>
                </a:lnTo>
                <a:lnTo>
                  <a:pt x="467867" y="108203"/>
                </a:lnTo>
                <a:lnTo>
                  <a:pt x="472439" y="99059"/>
                </a:lnTo>
                <a:lnTo>
                  <a:pt x="458723" y="99059"/>
                </a:lnTo>
                <a:lnTo>
                  <a:pt x="463295" y="103631"/>
                </a:lnTo>
                <a:lnTo>
                  <a:pt x="463296" y="115823"/>
                </a:lnTo>
                <a:close/>
              </a:path>
              <a:path w="2231135" h="184403">
                <a:moveTo>
                  <a:pt x="440435" y="117348"/>
                </a:moveTo>
                <a:lnTo>
                  <a:pt x="440435" y="115824"/>
                </a:lnTo>
                <a:lnTo>
                  <a:pt x="441959" y="112775"/>
                </a:lnTo>
                <a:lnTo>
                  <a:pt x="440435" y="114300"/>
                </a:lnTo>
                <a:lnTo>
                  <a:pt x="440435" y="118872"/>
                </a:lnTo>
                <a:lnTo>
                  <a:pt x="441959" y="120396"/>
                </a:lnTo>
                <a:lnTo>
                  <a:pt x="440435" y="115824"/>
                </a:lnTo>
                <a:lnTo>
                  <a:pt x="440435" y="117348"/>
                </a:lnTo>
                <a:close/>
              </a:path>
              <a:path w="2231135" h="184403">
                <a:moveTo>
                  <a:pt x="332231" y="82296"/>
                </a:moveTo>
                <a:lnTo>
                  <a:pt x="332231" y="70103"/>
                </a:lnTo>
                <a:lnTo>
                  <a:pt x="329183" y="71627"/>
                </a:lnTo>
                <a:lnTo>
                  <a:pt x="327659" y="76200"/>
                </a:lnTo>
                <a:lnTo>
                  <a:pt x="323087" y="80772"/>
                </a:lnTo>
                <a:lnTo>
                  <a:pt x="323087" y="112775"/>
                </a:lnTo>
                <a:lnTo>
                  <a:pt x="329183" y="120396"/>
                </a:lnTo>
                <a:lnTo>
                  <a:pt x="335279" y="124968"/>
                </a:lnTo>
                <a:lnTo>
                  <a:pt x="330707" y="108203"/>
                </a:lnTo>
                <a:lnTo>
                  <a:pt x="330707" y="85344"/>
                </a:lnTo>
                <a:lnTo>
                  <a:pt x="332231" y="82296"/>
                </a:lnTo>
                <a:close/>
              </a:path>
              <a:path w="2231135" h="184403">
                <a:moveTo>
                  <a:pt x="347471" y="73151"/>
                </a:moveTo>
                <a:lnTo>
                  <a:pt x="352043" y="73151"/>
                </a:lnTo>
                <a:lnTo>
                  <a:pt x="355091" y="74675"/>
                </a:lnTo>
                <a:lnTo>
                  <a:pt x="356615" y="76200"/>
                </a:lnTo>
                <a:lnTo>
                  <a:pt x="355091" y="76200"/>
                </a:lnTo>
                <a:lnTo>
                  <a:pt x="358139" y="79248"/>
                </a:lnTo>
                <a:lnTo>
                  <a:pt x="359663" y="82296"/>
                </a:lnTo>
                <a:lnTo>
                  <a:pt x="359663" y="86868"/>
                </a:lnTo>
                <a:lnTo>
                  <a:pt x="361187" y="97535"/>
                </a:lnTo>
                <a:lnTo>
                  <a:pt x="359663" y="67055"/>
                </a:lnTo>
                <a:lnTo>
                  <a:pt x="355091" y="64007"/>
                </a:lnTo>
                <a:lnTo>
                  <a:pt x="353567" y="73151"/>
                </a:lnTo>
                <a:lnTo>
                  <a:pt x="355091" y="64007"/>
                </a:lnTo>
                <a:lnTo>
                  <a:pt x="348995" y="62483"/>
                </a:lnTo>
                <a:lnTo>
                  <a:pt x="344423" y="73151"/>
                </a:lnTo>
                <a:lnTo>
                  <a:pt x="341375" y="64007"/>
                </a:lnTo>
                <a:lnTo>
                  <a:pt x="336803" y="67055"/>
                </a:lnTo>
                <a:lnTo>
                  <a:pt x="332231" y="70103"/>
                </a:lnTo>
                <a:lnTo>
                  <a:pt x="332231" y="82296"/>
                </a:lnTo>
                <a:lnTo>
                  <a:pt x="330707" y="85344"/>
                </a:lnTo>
                <a:lnTo>
                  <a:pt x="330707" y="108203"/>
                </a:lnTo>
                <a:lnTo>
                  <a:pt x="335279" y="124968"/>
                </a:lnTo>
                <a:lnTo>
                  <a:pt x="341375" y="128015"/>
                </a:lnTo>
                <a:lnTo>
                  <a:pt x="335279" y="114300"/>
                </a:lnTo>
                <a:lnTo>
                  <a:pt x="336803" y="114300"/>
                </a:lnTo>
                <a:lnTo>
                  <a:pt x="332232" y="109727"/>
                </a:lnTo>
                <a:lnTo>
                  <a:pt x="332231" y="111251"/>
                </a:lnTo>
                <a:lnTo>
                  <a:pt x="332231" y="83820"/>
                </a:lnTo>
                <a:lnTo>
                  <a:pt x="333755" y="82296"/>
                </a:lnTo>
                <a:lnTo>
                  <a:pt x="336803" y="79248"/>
                </a:lnTo>
                <a:lnTo>
                  <a:pt x="338327" y="76200"/>
                </a:lnTo>
                <a:lnTo>
                  <a:pt x="341375" y="74675"/>
                </a:lnTo>
                <a:lnTo>
                  <a:pt x="345947" y="73151"/>
                </a:lnTo>
                <a:lnTo>
                  <a:pt x="347471" y="73151"/>
                </a:lnTo>
                <a:close/>
              </a:path>
              <a:path w="2231135" h="184403">
                <a:moveTo>
                  <a:pt x="370331" y="97535"/>
                </a:moveTo>
                <a:lnTo>
                  <a:pt x="370331" y="85344"/>
                </a:lnTo>
                <a:lnTo>
                  <a:pt x="368807" y="79248"/>
                </a:lnTo>
                <a:lnTo>
                  <a:pt x="365759" y="74675"/>
                </a:lnTo>
                <a:lnTo>
                  <a:pt x="362711" y="70103"/>
                </a:lnTo>
                <a:lnTo>
                  <a:pt x="359663" y="67055"/>
                </a:lnTo>
                <a:lnTo>
                  <a:pt x="361187" y="97535"/>
                </a:lnTo>
                <a:lnTo>
                  <a:pt x="361187" y="100583"/>
                </a:lnTo>
                <a:lnTo>
                  <a:pt x="359663" y="106679"/>
                </a:lnTo>
                <a:lnTo>
                  <a:pt x="359663" y="105155"/>
                </a:lnTo>
                <a:lnTo>
                  <a:pt x="356615" y="114300"/>
                </a:lnTo>
                <a:lnTo>
                  <a:pt x="358139" y="112775"/>
                </a:lnTo>
                <a:lnTo>
                  <a:pt x="355091" y="117348"/>
                </a:lnTo>
                <a:lnTo>
                  <a:pt x="355091" y="115824"/>
                </a:lnTo>
                <a:lnTo>
                  <a:pt x="353567" y="118872"/>
                </a:lnTo>
                <a:lnTo>
                  <a:pt x="350519" y="120396"/>
                </a:lnTo>
                <a:lnTo>
                  <a:pt x="348995" y="120396"/>
                </a:lnTo>
                <a:lnTo>
                  <a:pt x="342899" y="118872"/>
                </a:lnTo>
                <a:lnTo>
                  <a:pt x="344423" y="120396"/>
                </a:lnTo>
                <a:lnTo>
                  <a:pt x="339851" y="117348"/>
                </a:lnTo>
                <a:lnTo>
                  <a:pt x="341375" y="117348"/>
                </a:lnTo>
                <a:lnTo>
                  <a:pt x="335279" y="114300"/>
                </a:lnTo>
                <a:lnTo>
                  <a:pt x="341375" y="128015"/>
                </a:lnTo>
                <a:lnTo>
                  <a:pt x="347471" y="129539"/>
                </a:lnTo>
                <a:lnTo>
                  <a:pt x="347471" y="120396"/>
                </a:lnTo>
                <a:lnTo>
                  <a:pt x="353567" y="129539"/>
                </a:lnTo>
                <a:lnTo>
                  <a:pt x="352043" y="120396"/>
                </a:lnTo>
                <a:lnTo>
                  <a:pt x="353567" y="129539"/>
                </a:lnTo>
                <a:lnTo>
                  <a:pt x="358139" y="126491"/>
                </a:lnTo>
                <a:lnTo>
                  <a:pt x="362711" y="123444"/>
                </a:lnTo>
                <a:lnTo>
                  <a:pt x="361187" y="102107"/>
                </a:lnTo>
                <a:lnTo>
                  <a:pt x="362711" y="123444"/>
                </a:lnTo>
                <a:lnTo>
                  <a:pt x="365759" y="118872"/>
                </a:lnTo>
                <a:lnTo>
                  <a:pt x="368807" y="108203"/>
                </a:lnTo>
                <a:lnTo>
                  <a:pt x="370331" y="102107"/>
                </a:lnTo>
                <a:lnTo>
                  <a:pt x="370331" y="97535"/>
                </a:lnTo>
                <a:close/>
              </a:path>
              <a:path w="2231135" h="184403">
                <a:moveTo>
                  <a:pt x="1994915" y="124968"/>
                </a:moveTo>
                <a:lnTo>
                  <a:pt x="1999487" y="128015"/>
                </a:lnTo>
                <a:lnTo>
                  <a:pt x="2005583" y="131063"/>
                </a:lnTo>
                <a:lnTo>
                  <a:pt x="2017775" y="131063"/>
                </a:lnTo>
                <a:lnTo>
                  <a:pt x="2023871" y="128015"/>
                </a:lnTo>
                <a:lnTo>
                  <a:pt x="2028443" y="124968"/>
                </a:lnTo>
                <a:lnTo>
                  <a:pt x="2033015" y="121920"/>
                </a:lnTo>
                <a:lnTo>
                  <a:pt x="2034539" y="115824"/>
                </a:lnTo>
                <a:lnTo>
                  <a:pt x="2037587" y="109727"/>
                </a:lnTo>
                <a:lnTo>
                  <a:pt x="2037587" y="103631"/>
                </a:lnTo>
                <a:lnTo>
                  <a:pt x="2039111" y="96011"/>
                </a:lnTo>
                <a:lnTo>
                  <a:pt x="2037587" y="83820"/>
                </a:lnTo>
                <a:lnTo>
                  <a:pt x="2036063" y="77724"/>
                </a:lnTo>
                <a:lnTo>
                  <a:pt x="2033015" y="73151"/>
                </a:lnTo>
                <a:lnTo>
                  <a:pt x="2029967" y="68579"/>
                </a:lnTo>
                <a:lnTo>
                  <a:pt x="2025395" y="64007"/>
                </a:lnTo>
                <a:lnTo>
                  <a:pt x="2019299" y="62483"/>
                </a:lnTo>
                <a:lnTo>
                  <a:pt x="2017775" y="71627"/>
                </a:lnTo>
                <a:lnTo>
                  <a:pt x="2019299" y="62483"/>
                </a:lnTo>
                <a:lnTo>
                  <a:pt x="2011679" y="60959"/>
                </a:lnTo>
                <a:lnTo>
                  <a:pt x="2005583" y="62483"/>
                </a:lnTo>
                <a:lnTo>
                  <a:pt x="2001011" y="64007"/>
                </a:lnTo>
                <a:lnTo>
                  <a:pt x="1999487" y="76200"/>
                </a:lnTo>
                <a:lnTo>
                  <a:pt x="1999487" y="77724"/>
                </a:lnTo>
                <a:lnTo>
                  <a:pt x="2002535" y="74675"/>
                </a:lnTo>
                <a:lnTo>
                  <a:pt x="2001011" y="74675"/>
                </a:lnTo>
                <a:lnTo>
                  <a:pt x="2004059" y="73151"/>
                </a:lnTo>
                <a:lnTo>
                  <a:pt x="2007107" y="71627"/>
                </a:lnTo>
                <a:lnTo>
                  <a:pt x="2016251" y="71627"/>
                </a:lnTo>
                <a:lnTo>
                  <a:pt x="2020823" y="73151"/>
                </a:lnTo>
                <a:lnTo>
                  <a:pt x="2023871" y="74675"/>
                </a:lnTo>
                <a:lnTo>
                  <a:pt x="2025395" y="77724"/>
                </a:lnTo>
                <a:lnTo>
                  <a:pt x="2026919" y="80772"/>
                </a:lnTo>
                <a:lnTo>
                  <a:pt x="2028443" y="85344"/>
                </a:lnTo>
                <a:lnTo>
                  <a:pt x="2028443" y="108203"/>
                </a:lnTo>
                <a:lnTo>
                  <a:pt x="2026919" y="112775"/>
                </a:lnTo>
                <a:lnTo>
                  <a:pt x="2026919" y="111251"/>
                </a:lnTo>
                <a:lnTo>
                  <a:pt x="2023871" y="115824"/>
                </a:lnTo>
                <a:lnTo>
                  <a:pt x="2025395" y="115824"/>
                </a:lnTo>
                <a:lnTo>
                  <a:pt x="2022347" y="118872"/>
                </a:lnTo>
                <a:lnTo>
                  <a:pt x="2022347" y="117348"/>
                </a:lnTo>
                <a:lnTo>
                  <a:pt x="2019299" y="120396"/>
                </a:lnTo>
                <a:lnTo>
                  <a:pt x="2020823" y="120396"/>
                </a:lnTo>
                <a:lnTo>
                  <a:pt x="2016251" y="121920"/>
                </a:lnTo>
                <a:lnTo>
                  <a:pt x="2011679" y="121920"/>
                </a:lnTo>
                <a:lnTo>
                  <a:pt x="2007107" y="120396"/>
                </a:lnTo>
                <a:lnTo>
                  <a:pt x="2007107" y="121920"/>
                </a:lnTo>
                <a:lnTo>
                  <a:pt x="2002535" y="120396"/>
                </a:lnTo>
                <a:lnTo>
                  <a:pt x="2004059" y="120396"/>
                </a:lnTo>
                <a:lnTo>
                  <a:pt x="2001011" y="117348"/>
                </a:lnTo>
                <a:lnTo>
                  <a:pt x="2001011" y="118872"/>
                </a:lnTo>
                <a:lnTo>
                  <a:pt x="1997963" y="114300"/>
                </a:lnTo>
                <a:lnTo>
                  <a:pt x="1999487" y="115824"/>
                </a:lnTo>
                <a:lnTo>
                  <a:pt x="1996439" y="111251"/>
                </a:lnTo>
                <a:lnTo>
                  <a:pt x="1997963" y="112775"/>
                </a:lnTo>
                <a:lnTo>
                  <a:pt x="1996439" y="106679"/>
                </a:lnTo>
                <a:lnTo>
                  <a:pt x="1996439" y="108203"/>
                </a:lnTo>
                <a:lnTo>
                  <a:pt x="1994915" y="96011"/>
                </a:lnTo>
                <a:lnTo>
                  <a:pt x="1994915" y="67055"/>
                </a:lnTo>
                <a:lnTo>
                  <a:pt x="1991867" y="71627"/>
                </a:lnTo>
                <a:lnTo>
                  <a:pt x="1988819" y="76200"/>
                </a:lnTo>
                <a:lnTo>
                  <a:pt x="1987295" y="82296"/>
                </a:lnTo>
                <a:lnTo>
                  <a:pt x="1985771" y="89915"/>
                </a:lnTo>
                <a:lnTo>
                  <a:pt x="1987295" y="109727"/>
                </a:lnTo>
                <a:lnTo>
                  <a:pt x="1988819" y="115824"/>
                </a:lnTo>
                <a:lnTo>
                  <a:pt x="1990343" y="120396"/>
                </a:lnTo>
                <a:lnTo>
                  <a:pt x="1994915" y="124968"/>
                </a:lnTo>
                <a:close/>
              </a:path>
              <a:path w="2231135" h="184403">
                <a:moveTo>
                  <a:pt x="1994915" y="96011"/>
                </a:moveTo>
                <a:lnTo>
                  <a:pt x="1994915" y="89915"/>
                </a:lnTo>
                <a:lnTo>
                  <a:pt x="1996439" y="83820"/>
                </a:lnTo>
                <a:lnTo>
                  <a:pt x="1996439" y="85344"/>
                </a:lnTo>
                <a:lnTo>
                  <a:pt x="1997963" y="80772"/>
                </a:lnTo>
                <a:lnTo>
                  <a:pt x="1999487" y="76200"/>
                </a:lnTo>
                <a:lnTo>
                  <a:pt x="2001011" y="64007"/>
                </a:lnTo>
                <a:lnTo>
                  <a:pt x="1994915" y="67055"/>
                </a:lnTo>
                <a:lnTo>
                  <a:pt x="1994915" y="96011"/>
                </a:lnTo>
                <a:close/>
              </a:path>
              <a:path w="2231135" h="184403">
                <a:moveTo>
                  <a:pt x="1150619" y="124968"/>
                </a:moveTo>
                <a:lnTo>
                  <a:pt x="1155191" y="128015"/>
                </a:lnTo>
                <a:lnTo>
                  <a:pt x="1161287" y="131063"/>
                </a:lnTo>
                <a:lnTo>
                  <a:pt x="1173479" y="131063"/>
                </a:lnTo>
                <a:lnTo>
                  <a:pt x="1179575" y="128015"/>
                </a:lnTo>
                <a:lnTo>
                  <a:pt x="1184147" y="124968"/>
                </a:lnTo>
                <a:lnTo>
                  <a:pt x="1188719" y="121920"/>
                </a:lnTo>
                <a:lnTo>
                  <a:pt x="1190243" y="115824"/>
                </a:lnTo>
                <a:lnTo>
                  <a:pt x="1193291" y="109727"/>
                </a:lnTo>
                <a:lnTo>
                  <a:pt x="1193291" y="103631"/>
                </a:lnTo>
                <a:lnTo>
                  <a:pt x="1194815" y="96011"/>
                </a:lnTo>
                <a:lnTo>
                  <a:pt x="1193291" y="83820"/>
                </a:lnTo>
                <a:lnTo>
                  <a:pt x="1191767" y="77724"/>
                </a:lnTo>
                <a:lnTo>
                  <a:pt x="1188719" y="73151"/>
                </a:lnTo>
                <a:lnTo>
                  <a:pt x="1185671" y="68579"/>
                </a:lnTo>
                <a:lnTo>
                  <a:pt x="1181099" y="64007"/>
                </a:lnTo>
                <a:lnTo>
                  <a:pt x="1175003" y="62483"/>
                </a:lnTo>
                <a:lnTo>
                  <a:pt x="1173479" y="71627"/>
                </a:lnTo>
                <a:lnTo>
                  <a:pt x="1175003" y="62483"/>
                </a:lnTo>
                <a:lnTo>
                  <a:pt x="1167383" y="60959"/>
                </a:lnTo>
                <a:lnTo>
                  <a:pt x="1161287" y="62483"/>
                </a:lnTo>
                <a:lnTo>
                  <a:pt x="1156715" y="64007"/>
                </a:lnTo>
                <a:lnTo>
                  <a:pt x="1155191" y="76200"/>
                </a:lnTo>
                <a:lnTo>
                  <a:pt x="1155191" y="77724"/>
                </a:lnTo>
                <a:lnTo>
                  <a:pt x="1158239" y="74675"/>
                </a:lnTo>
                <a:lnTo>
                  <a:pt x="1156715" y="74675"/>
                </a:lnTo>
                <a:lnTo>
                  <a:pt x="1159763" y="73151"/>
                </a:lnTo>
                <a:lnTo>
                  <a:pt x="1162811" y="71627"/>
                </a:lnTo>
                <a:lnTo>
                  <a:pt x="1171955" y="71627"/>
                </a:lnTo>
                <a:lnTo>
                  <a:pt x="1176527" y="73151"/>
                </a:lnTo>
                <a:lnTo>
                  <a:pt x="1179575" y="74675"/>
                </a:lnTo>
                <a:lnTo>
                  <a:pt x="1181099" y="77724"/>
                </a:lnTo>
                <a:lnTo>
                  <a:pt x="1182623" y="80772"/>
                </a:lnTo>
                <a:lnTo>
                  <a:pt x="1184147" y="85344"/>
                </a:lnTo>
                <a:lnTo>
                  <a:pt x="1184147" y="108203"/>
                </a:lnTo>
                <a:lnTo>
                  <a:pt x="1182623" y="112775"/>
                </a:lnTo>
                <a:lnTo>
                  <a:pt x="1182623" y="111251"/>
                </a:lnTo>
                <a:lnTo>
                  <a:pt x="1179575" y="115824"/>
                </a:lnTo>
                <a:lnTo>
                  <a:pt x="1181099" y="115824"/>
                </a:lnTo>
                <a:lnTo>
                  <a:pt x="1178051" y="118872"/>
                </a:lnTo>
                <a:lnTo>
                  <a:pt x="1178051" y="117348"/>
                </a:lnTo>
                <a:lnTo>
                  <a:pt x="1175003" y="120396"/>
                </a:lnTo>
                <a:lnTo>
                  <a:pt x="1176527" y="120396"/>
                </a:lnTo>
                <a:lnTo>
                  <a:pt x="1171955" y="121920"/>
                </a:lnTo>
                <a:lnTo>
                  <a:pt x="1167383" y="121920"/>
                </a:lnTo>
                <a:lnTo>
                  <a:pt x="1162811" y="120396"/>
                </a:lnTo>
                <a:lnTo>
                  <a:pt x="1162811" y="121920"/>
                </a:lnTo>
                <a:lnTo>
                  <a:pt x="1158239" y="120396"/>
                </a:lnTo>
                <a:lnTo>
                  <a:pt x="1159763" y="120396"/>
                </a:lnTo>
                <a:lnTo>
                  <a:pt x="1156715" y="117348"/>
                </a:lnTo>
                <a:lnTo>
                  <a:pt x="1156715" y="118872"/>
                </a:lnTo>
                <a:lnTo>
                  <a:pt x="1153667" y="114300"/>
                </a:lnTo>
                <a:lnTo>
                  <a:pt x="1155191" y="115824"/>
                </a:lnTo>
                <a:lnTo>
                  <a:pt x="1152143" y="111251"/>
                </a:lnTo>
                <a:lnTo>
                  <a:pt x="1153667" y="112775"/>
                </a:lnTo>
                <a:lnTo>
                  <a:pt x="1152143" y="106679"/>
                </a:lnTo>
                <a:lnTo>
                  <a:pt x="1152143" y="108203"/>
                </a:lnTo>
                <a:lnTo>
                  <a:pt x="1150619" y="96011"/>
                </a:lnTo>
                <a:lnTo>
                  <a:pt x="1150619" y="67055"/>
                </a:lnTo>
                <a:lnTo>
                  <a:pt x="1147571" y="71627"/>
                </a:lnTo>
                <a:lnTo>
                  <a:pt x="1144523" y="76200"/>
                </a:lnTo>
                <a:lnTo>
                  <a:pt x="1142999" y="82296"/>
                </a:lnTo>
                <a:lnTo>
                  <a:pt x="1141475" y="89915"/>
                </a:lnTo>
                <a:lnTo>
                  <a:pt x="1142999" y="109727"/>
                </a:lnTo>
                <a:lnTo>
                  <a:pt x="1144523" y="115824"/>
                </a:lnTo>
                <a:lnTo>
                  <a:pt x="1146047" y="120396"/>
                </a:lnTo>
                <a:lnTo>
                  <a:pt x="1150619" y="124968"/>
                </a:lnTo>
                <a:close/>
              </a:path>
              <a:path w="2231135" h="184403">
                <a:moveTo>
                  <a:pt x="1150619" y="96011"/>
                </a:moveTo>
                <a:lnTo>
                  <a:pt x="1150619" y="89915"/>
                </a:lnTo>
                <a:lnTo>
                  <a:pt x="1152143" y="83820"/>
                </a:lnTo>
                <a:lnTo>
                  <a:pt x="1152143" y="85344"/>
                </a:lnTo>
                <a:lnTo>
                  <a:pt x="1153667" y="80772"/>
                </a:lnTo>
                <a:lnTo>
                  <a:pt x="1155191" y="76200"/>
                </a:lnTo>
                <a:lnTo>
                  <a:pt x="1156715" y="64007"/>
                </a:lnTo>
                <a:lnTo>
                  <a:pt x="1150619" y="67055"/>
                </a:lnTo>
                <a:lnTo>
                  <a:pt x="1150619" y="96011"/>
                </a:lnTo>
                <a:close/>
              </a:path>
              <a:path w="2231135" h="184403">
                <a:moveTo>
                  <a:pt x="868679" y="124968"/>
                </a:moveTo>
                <a:lnTo>
                  <a:pt x="873251" y="128015"/>
                </a:lnTo>
                <a:lnTo>
                  <a:pt x="879347" y="131063"/>
                </a:lnTo>
                <a:lnTo>
                  <a:pt x="891539" y="131063"/>
                </a:lnTo>
                <a:lnTo>
                  <a:pt x="897635" y="128015"/>
                </a:lnTo>
                <a:lnTo>
                  <a:pt x="902207" y="124968"/>
                </a:lnTo>
                <a:lnTo>
                  <a:pt x="906779" y="121920"/>
                </a:lnTo>
                <a:lnTo>
                  <a:pt x="908303" y="115824"/>
                </a:lnTo>
                <a:lnTo>
                  <a:pt x="911351" y="109727"/>
                </a:lnTo>
                <a:lnTo>
                  <a:pt x="911351" y="103631"/>
                </a:lnTo>
                <a:lnTo>
                  <a:pt x="912875" y="96011"/>
                </a:lnTo>
                <a:lnTo>
                  <a:pt x="911351" y="83820"/>
                </a:lnTo>
                <a:lnTo>
                  <a:pt x="909827" y="77724"/>
                </a:lnTo>
                <a:lnTo>
                  <a:pt x="906779" y="73151"/>
                </a:lnTo>
                <a:lnTo>
                  <a:pt x="903731" y="68579"/>
                </a:lnTo>
                <a:lnTo>
                  <a:pt x="899159" y="64007"/>
                </a:lnTo>
                <a:lnTo>
                  <a:pt x="893063" y="62483"/>
                </a:lnTo>
                <a:lnTo>
                  <a:pt x="891539" y="71627"/>
                </a:lnTo>
                <a:lnTo>
                  <a:pt x="893063" y="62483"/>
                </a:lnTo>
                <a:lnTo>
                  <a:pt x="885443" y="60959"/>
                </a:lnTo>
                <a:lnTo>
                  <a:pt x="879347" y="62483"/>
                </a:lnTo>
                <a:lnTo>
                  <a:pt x="874775" y="64007"/>
                </a:lnTo>
                <a:lnTo>
                  <a:pt x="873251" y="76200"/>
                </a:lnTo>
                <a:lnTo>
                  <a:pt x="873251" y="77724"/>
                </a:lnTo>
                <a:lnTo>
                  <a:pt x="876299" y="74675"/>
                </a:lnTo>
                <a:lnTo>
                  <a:pt x="874775" y="74675"/>
                </a:lnTo>
                <a:lnTo>
                  <a:pt x="877823" y="73151"/>
                </a:lnTo>
                <a:lnTo>
                  <a:pt x="880871" y="71627"/>
                </a:lnTo>
                <a:lnTo>
                  <a:pt x="890015" y="71627"/>
                </a:lnTo>
                <a:lnTo>
                  <a:pt x="894587" y="73151"/>
                </a:lnTo>
                <a:lnTo>
                  <a:pt x="897635" y="74675"/>
                </a:lnTo>
                <a:lnTo>
                  <a:pt x="899159" y="77724"/>
                </a:lnTo>
                <a:lnTo>
                  <a:pt x="900683" y="80772"/>
                </a:lnTo>
                <a:lnTo>
                  <a:pt x="902207" y="85344"/>
                </a:lnTo>
                <a:lnTo>
                  <a:pt x="902207" y="108203"/>
                </a:lnTo>
                <a:lnTo>
                  <a:pt x="900683" y="112775"/>
                </a:lnTo>
                <a:lnTo>
                  <a:pt x="900683" y="111251"/>
                </a:lnTo>
                <a:lnTo>
                  <a:pt x="897635" y="115824"/>
                </a:lnTo>
                <a:lnTo>
                  <a:pt x="899159" y="115824"/>
                </a:lnTo>
                <a:lnTo>
                  <a:pt x="896111" y="118872"/>
                </a:lnTo>
                <a:lnTo>
                  <a:pt x="896111" y="117348"/>
                </a:lnTo>
                <a:lnTo>
                  <a:pt x="893063" y="120396"/>
                </a:lnTo>
                <a:lnTo>
                  <a:pt x="894587" y="120396"/>
                </a:lnTo>
                <a:lnTo>
                  <a:pt x="890015" y="121920"/>
                </a:lnTo>
                <a:lnTo>
                  <a:pt x="885443" y="121920"/>
                </a:lnTo>
                <a:lnTo>
                  <a:pt x="880871" y="120396"/>
                </a:lnTo>
                <a:lnTo>
                  <a:pt x="880871" y="121920"/>
                </a:lnTo>
                <a:lnTo>
                  <a:pt x="876299" y="120396"/>
                </a:lnTo>
                <a:lnTo>
                  <a:pt x="877823" y="120396"/>
                </a:lnTo>
                <a:lnTo>
                  <a:pt x="874775" y="117348"/>
                </a:lnTo>
                <a:lnTo>
                  <a:pt x="874775" y="118872"/>
                </a:lnTo>
                <a:lnTo>
                  <a:pt x="871727" y="114300"/>
                </a:lnTo>
                <a:lnTo>
                  <a:pt x="873251" y="115824"/>
                </a:lnTo>
                <a:lnTo>
                  <a:pt x="870203" y="111251"/>
                </a:lnTo>
                <a:lnTo>
                  <a:pt x="871727" y="112775"/>
                </a:lnTo>
                <a:lnTo>
                  <a:pt x="870203" y="106679"/>
                </a:lnTo>
                <a:lnTo>
                  <a:pt x="870203" y="108203"/>
                </a:lnTo>
                <a:lnTo>
                  <a:pt x="868679" y="96011"/>
                </a:lnTo>
                <a:lnTo>
                  <a:pt x="868679" y="67055"/>
                </a:lnTo>
                <a:lnTo>
                  <a:pt x="865631" y="71627"/>
                </a:lnTo>
                <a:lnTo>
                  <a:pt x="862583" y="76200"/>
                </a:lnTo>
                <a:lnTo>
                  <a:pt x="861059" y="82296"/>
                </a:lnTo>
                <a:lnTo>
                  <a:pt x="859535" y="89915"/>
                </a:lnTo>
                <a:lnTo>
                  <a:pt x="861059" y="109727"/>
                </a:lnTo>
                <a:lnTo>
                  <a:pt x="862583" y="115824"/>
                </a:lnTo>
                <a:lnTo>
                  <a:pt x="864107" y="120396"/>
                </a:lnTo>
                <a:lnTo>
                  <a:pt x="868679" y="124968"/>
                </a:lnTo>
                <a:close/>
              </a:path>
              <a:path w="2231135" h="184403">
                <a:moveTo>
                  <a:pt x="868679" y="96011"/>
                </a:moveTo>
                <a:lnTo>
                  <a:pt x="868679" y="89915"/>
                </a:lnTo>
                <a:lnTo>
                  <a:pt x="870203" y="83820"/>
                </a:lnTo>
                <a:lnTo>
                  <a:pt x="870203" y="85344"/>
                </a:lnTo>
                <a:lnTo>
                  <a:pt x="871727" y="80772"/>
                </a:lnTo>
                <a:lnTo>
                  <a:pt x="873251" y="76200"/>
                </a:lnTo>
                <a:lnTo>
                  <a:pt x="874775" y="64007"/>
                </a:lnTo>
                <a:lnTo>
                  <a:pt x="868679" y="67055"/>
                </a:lnTo>
                <a:lnTo>
                  <a:pt x="868679" y="96011"/>
                </a:lnTo>
                <a:close/>
              </a:path>
              <a:path w="2231135" h="184403">
                <a:moveTo>
                  <a:pt x="234695" y="68579"/>
                </a:moveTo>
                <a:lnTo>
                  <a:pt x="233172" y="68579"/>
                </a:lnTo>
                <a:lnTo>
                  <a:pt x="233933" y="68834"/>
                </a:lnTo>
                <a:lnTo>
                  <a:pt x="237744" y="70103"/>
                </a:lnTo>
                <a:lnTo>
                  <a:pt x="236219" y="68579"/>
                </a:lnTo>
                <a:lnTo>
                  <a:pt x="234695" y="68579"/>
                </a:lnTo>
                <a:close/>
              </a:path>
              <a:path w="2231135" h="184403">
                <a:moveTo>
                  <a:pt x="216407" y="68579"/>
                </a:moveTo>
                <a:lnTo>
                  <a:pt x="211836" y="76200"/>
                </a:lnTo>
                <a:lnTo>
                  <a:pt x="208787" y="91439"/>
                </a:lnTo>
                <a:lnTo>
                  <a:pt x="257556" y="91439"/>
                </a:lnTo>
                <a:lnTo>
                  <a:pt x="246887" y="86868"/>
                </a:lnTo>
                <a:lnTo>
                  <a:pt x="251460" y="82296"/>
                </a:lnTo>
                <a:lnTo>
                  <a:pt x="246887" y="77724"/>
                </a:lnTo>
                <a:lnTo>
                  <a:pt x="248412" y="64007"/>
                </a:lnTo>
                <a:lnTo>
                  <a:pt x="243840" y="60959"/>
                </a:lnTo>
                <a:lnTo>
                  <a:pt x="239268" y="59435"/>
                </a:lnTo>
                <a:lnTo>
                  <a:pt x="228600" y="59435"/>
                </a:lnTo>
                <a:lnTo>
                  <a:pt x="224028" y="62483"/>
                </a:lnTo>
                <a:lnTo>
                  <a:pt x="225551" y="71627"/>
                </a:lnTo>
                <a:lnTo>
                  <a:pt x="227075" y="70103"/>
                </a:lnTo>
                <a:lnTo>
                  <a:pt x="231648" y="68579"/>
                </a:lnTo>
                <a:lnTo>
                  <a:pt x="230124" y="70103"/>
                </a:lnTo>
                <a:lnTo>
                  <a:pt x="233933" y="68834"/>
                </a:lnTo>
                <a:lnTo>
                  <a:pt x="233172" y="68579"/>
                </a:lnTo>
                <a:lnTo>
                  <a:pt x="236219" y="68579"/>
                </a:lnTo>
                <a:lnTo>
                  <a:pt x="240792" y="70103"/>
                </a:lnTo>
                <a:lnTo>
                  <a:pt x="242316" y="71627"/>
                </a:lnTo>
                <a:lnTo>
                  <a:pt x="243840" y="73151"/>
                </a:lnTo>
                <a:lnTo>
                  <a:pt x="245363" y="76200"/>
                </a:lnTo>
                <a:lnTo>
                  <a:pt x="245363" y="74675"/>
                </a:lnTo>
                <a:lnTo>
                  <a:pt x="246887" y="79248"/>
                </a:lnTo>
                <a:lnTo>
                  <a:pt x="246887" y="82296"/>
                </a:lnTo>
                <a:lnTo>
                  <a:pt x="220370" y="82295"/>
                </a:lnTo>
                <a:lnTo>
                  <a:pt x="219456" y="86868"/>
                </a:lnTo>
                <a:lnTo>
                  <a:pt x="214884" y="82296"/>
                </a:lnTo>
                <a:lnTo>
                  <a:pt x="216407" y="68579"/>
                </a:lnTo>
                <a:close/>
              </a:path>
              <a:path w="2231135" h="184403">
                <a:moveTo>
                  <a:pt x="224028" y="62483"/>
                </a:moveTo>
                <a:lnTo>
                  <a:pt x="219456" y="64007"/>
                </a:lnTo>
                <a:lnTo>
                  <a:pt x="216407" y="68579"/>
                </a:lnTo>
                <a:lnTo>
                  <a:pt x="214884" y="82296"/>
                </a:lnTo>
                <a:lnTo>
                  <a:pt x="219456" y="86868"/>
                </a:lnTo>
                <a:lnTo>
                  <a:pt x="220370" y="82295"/>
                </a:lnTo>
                <a:lnTo>
                  <a:pt x="220980" y="79248"/>
                </a:lnTo>
                <a:lnTo>
                  <a:pt x="220980" y="80772"/>
                </a:lnTo>
                <a:lnTo>
                  <a:pt x="224028" y="73151"/>
                </a:lnTo>
                <a:lnTo>
                  <a:pt x="222504" y="74675"/>
                </a:lnTo>
                <a:lnTo>
                  <a:pt x="225551" y="71627"/>
                </a:lnTo>
                <a:lnTo>
                  <a:pt x="224028" y="62483"/>
                </a:lnTo>
                <a:close/>
              </a:path>
              <a:path w="2231135" h="184403">
                <a:moveTo>
                  <a:pt x="248412" y="64007"/>
                </a:moveTo>
                <a:lnTo>
                  <a:pt x="246887" y="77724"/>
                </a:lnTo>
                <a:lnTo>
                  <a:pt x="251460" y="82296"/>
                </a:lnTo>
                <a:lnTo>
                  <a:pt x="246887" y="86868"/>
                </a:lnTo>
                <a:lnTo>
                  <a:pt x="257556" y="91439"/>
                </a:lnTo>
                <a:lnTo>
                  <a:pt x="256031" y="80772"/>
                </a:lnTo>
                <a:lnTo>
                  <a:pt x="256031" y="76200"/>
                </a:lnTo>
                <a:lnTo>
                  <a:pt x="254507" y="71627"/>
                </a:lnTo>
                <a:lnTo>
                  <a:pt x="251460" y="67055"/>
                </a:lnTo>
                <a:lnTo>
                  <a:pt x="248412" y="64007"/>
                </a:lnTo>
                <a:close/>
              </a:path>
              <a:path w="2231135" h="184403">
                <a:moveTo>
                  <a:pt x="792479" y="51815"/>
                </a:moveTo>
                <a:lnTo>
                  <a:pt x="792479" y="44196"/>
                </a:lnTo>
                <a:lnTo>
                  <a:pt x="787907" y="45720"/>
                </a:lnTo>
                <a:lnTo>
                  <a:pt x="784859" y="47244"/>
                </a:lnTo>
                <a:lnTo>
                  <a:pt x="783335" y="51815"/>
                </a:lnTo>
                <a:lnTo>
                  <a:pt x="784859" y="146303"/>
                </a:lnTo>
                <a:lnTo>
                  <a:pt x="787907" y="147827"/>
                </a:lnTo>
                <a:lnTo>
                  <a:pt x="794003" y="149351"/>
                </a:lnTo>
                <a:lnTo>
                  <a:pt x="790955" y="138683"/>
                </a:lnTo>
                <a:lnTo>
                  <a:pt x="790955" y="54863"/>
                </a:lnTo>
                <a:lnTo>
                  <a:pt x="792479" y="51815"/>
                </a:lnTo>
                <a:close/>
              </a:path>
              <a:path w="2231135" h="184403">
                <a:moveTo>
                  <a:pt x="807720" y="54355"/>
                </a:moveTo>
                <a:lnTo>
                  <a:pt x="807719" y="139191"/>
                </a:lnTo>
                <a:lnTo>
                  <a:pt x="809243" y="138683"/>
                </a:lnTo>
                <a:lnTo>
                  <a:pt x="809243" y="54863"/>
                </a:lnTo>
                <a:lnTo>
                  <a:pt x="807719" y="51815"/>
                </a:lnTo>
                <a:lnTo>
                  <a:pt x="807720" y="54355"/>
                </a:lnTo>
                <a:close/>
              </a:path>
              <a:path w="2231135" h="184403">
                <a:moveTo>
                  <a:pt x="815339" y="47244"/>
                </a:moveTo>
                <a:lnTo>
                  <a:pt x="812291" y="45720"/>
                </a:lnTo>
                <a:lnTo>
                  <a:pt x="806195" y="44196"/>
                </a:lnTo>
                <a:lnTo>
                  <a:pt x="806195" y="53339"/>
                </a:lnTo>
                <a:lnTo>
                  <a:pt x="806195" y="44196"/>
                </a:lnTo>
                <a:lnTo>
                  <a:pt x="803147" y="44196"/>
                </a:lnTo>
                <a:lnTo>
                  <a:pt x="804671" y="53339"/>
                </a:lnTo>
                <a:lnTo>
                  <a:pt x="807720" y="54355"/>
                </a:lnTo>
                <a:lnTo>
                  <a:pt x="807719" y="51815"/>
                </a:lnTo>
                <a:lnTo>
                  <a:pt x="809243" y="54863"/>
                </a:lnTo>
                <a:lnTo>
                  <a:pt x="809243" y="138683"/>
                </a:lnTo>
                <a:lnTo>
                  <a:pt x="807719" y="139191"/>
                </a:lnTo>
                <a:lnTo>
                  <a:pt x="804671" y="140207"/>
                </a:lnTo>
                <a:lnTo>
                  <a:pt x="795527" y="140207"/>
                </a:lnTo>
                <a:lnTo>
                  <a:pt x="792479" y="139191"/>
                </a:lnTo>
                <a:lnTo>
                  <a:pt x="792479" y="140207"/>
                </a:lnTo>
                <a:lnTo>
                  <a:pt x="792480" y="54355"/>
                </a:lnTo>
                <a:lnTo>
                  <a:pt x="794003" y="53339"/>
                </a:lnTo>
                <a:lnTo>
                  <a:pt x="800099" y="44196"/>
                </a:lnTo>
                <a:lnTo>
                  <a:pt x="792479" y="44196"/>
                </a:lnTo>
                <a:lnTo>
                  <a:pt x="792479" y="51815"/>
                </a:lnTo>
                <a:lnTo>
                  <a:pt x="790955" y="54863"/>
                </a:lnTo>
                <a:lnTo>
                  <a:pt x="790955" y="138683"/>
                </a:lnTo>
                <a:lnTo>
                  <a:pt x="794003" y="149351"/>
                </a:lnTo>
                <a:lnTo>
                  <a:pt x="794003" y="140207"/>
                </a:lnTo>
                <a:lnTo>
                  <a:pt x="800099" y="149351"/>
                </a:lnTo>
                <a:lnTo>
                  <a:pt x="806195" y="149351"/>
                </a:lnTo>
                <a:lnTo>
                  <a:pt x="806195" y="140207"/>
                </a:lnTo>
                <a:lnTo>
                  <a:pt x="807719" y="140207"/>
                </a:lnTo>
                <a:lnTo>
                  <a:pt x="812291" y="147827"/>
                </a:lnTo>
                <a:lnTo>
                  <a:pt x="815339" y="144779"/>
                </a:lnTo>
                <a:lnTo>
                  <a:pt x="816863" y="141731"/>
                </a:lnTo>
                <a:lnTo>
                  <a:pt x="816863" y="51815"/>
                </a:lnTo>
                <a:lnTo>
                  <a:pt x="815339" y="47244"/>
                </a:lnTo>
                <a:close/>
              </a:path>
              <a:path w="2231135" h="184403">
                <a:moveTo>
                  <a:pt x="806195" y="140207"/>
                </a:moveTo>
                <a:lnTo>
                  <a:pt x="806195" y="149351"/>
                </a:lnTo>
                <a:lnTo>
                  <a:pt x="812291" y="147827"/>
                </a:lnTo>
                <a:lnTo>
                  <a:pt x="807719" y="140207"/>
                </a:lnTo>
                <a:lnTo>
                  <a:pt x="806195" y="140207"/>
                </a:lnTo>
                <a:close/>
              </a:path>
              <a:path w="2231135" h="184403">
                <a:moveTo>
                  <a:pt x="795527" y="53339"/>
                </a:moveTo>
                <a:lnTo>
                  <a:pt x="804671" y="53339"/>
                </a:lnTo>
                <a:lnTo>
                  <a:pt x="803147" y="44196"/>
                </a:lnTo>
                <a:lnTo>
                  <a:pt x="800099" y="44196"/>
                </a:lnTo>
                <a:lnTo>
                  <a:pt x="794003" y="53339"/>
                </a:lnTo>
                <a:lnTo>
                  <a:pt x="792480" y="54355"/>
                </a:lnTo>
                <a:lnTo>
                  <a:pt x="795527" y="53339"/>
                </a:lnTo>
                <a:close/>
              </a:path>
              <a:path w="2231135" h="184403">
                <a:moveTo>
                  <a:pt x="2090165" y="53339"/>
                </a:moveTo>
                <a:lnTo>
                  <a:pt x="2090927" y="44196"/>
                </a:lnTo>
                <a:lnTo>
                  <a:pt x="2086355" y="45720"/>
                </a:lnTo>
                <a:lnTo>
                  <a:pt x="2081783" y="47244"/>
                </a:lnTo>
                <a:lnTo>
                  <a:pt x="2081783" y="141731"/>
                </a:lnTo>
                <a:lnTo>
                  <a:pt x="2083307" y="146303"/>
                </a:lnTo>
                <a:lnTo>
                  <a:pt x="2086355" y="147827"/>
                </a:lnTo>
                <a:lnTo>
                  <a:pt x="2092451" y="149351"/>
                </a:lnTo>
                <a:lnTo>
                  <a:pt x="2089403" y="138683"/>
                </a:lnTo>
                <a:lnTo>
                  <a:pt x="2089403" y="53339"/>
                </a:lnTo>
                <a:lnTo>
                  <a:pt x="2090165" y="53339"/>
                </a:lnTo>
                <a:close/>
              </a:path>
              <a:path w="2231135" h="184403">
                <a:moveTo>
                  <a:pt x="2101595" y="51815"/>
                </a:moveTo>
                <a:lnTo>
                  <a:pt x="2103119" y="51815"/>
                </a:lnTo>
                <a:lnTo>
                  <a:pt x="2104643" y="54863"/>
                </a:lnTo>
                <a:lnTo>
                  <a:pt x="2112263" y="51815"/>
                </a:lnTo>
                <a:lnTo>
                  <a:pt x="2110739" y="47244"/>
                </a:lnTo>
                <a:lnTo>
                  <a:pt x="2107691" y="45720"/>
                </a:lnTo>
                <a:lnTo>
                  <a:pt x="2103119" y="44196"/>
                </a:lnTo>
                <a:lnTo>
                  <a:pt x="2101595" y="51815"/>
                </a:lnTo>
                <a:close/>
              </a:path>
              <a:path w="2231135" h="184403">
                <a:moveTo>
                  <a:pt x="2122931" y="54863"/>
                </a:moveTo>
                <a:lnTo>
                  <a:pt x="2130551" y="51815"/>
                </a:lnTo>
                <a:lnTo>
                  <a:pt x="2138171" y="51815"/>
                </a:lnTo>
                <a:lnTo>
                  <a:pt x="2147315" y="42672"/>
                </a:lnTo>
                <a:lnTo>
                  <a:pt x="2127503" y="42672"/>
                </a:lnTo>
                <a:lnTo>
                  <a:pt x="2119883" y="47244"/>
                </a:lnTo>
                <a:lnTo>
                  <a:pt x="2112263" y="51815"/>
                </a:lnTo>
                <a:lnTo>
                  <a:pt x="2104643" y="54863"/>
                </a:lnTo>
                <a:lnTo>
                  <a:pt x="2103119" y="51815"/>
                </a:lnTo>
                <a:lnTo>
                  <a:pt x="2103119" y="53339"/>
                </a:lnTo>
                <a:lnTo>
                  <a:pt x="2101595" y="51815"/>
                </a:lnTo>
                <a:lnTo>
                  <a:pt x="2103119" y="44196"/>
                </a:lnTo>
                <a:lnTo>
                  <a:pt x="2090927" y="44196"/>
                </a:lnTo>
                <a:lnTo>
                  <a:pt x="2090165" y="53339"/>
                </a:lnTo>
                <a:lnTo>
                  <a:pt x="2089403" y="54863"/>
                </a:lnTo>
                <a:lnTo>
                  <a:pt x="2089403" y="53339"/>
                </a:lnTo>
                <a:lnTo>
                  <a:pt x="2089403" y="138683"/>
                </a:lnTo>
                <a:lnTo>
                  <a:pt x="2092451" y="149351"/>
                </a:lnTo>
                <a:lnTo>
                  <a:pt x="2092451" y="140207"/>
                </a:lnTo>
                <a:lnTo>
                  <a:pt x="2098547" y="149351"/>
                </a:lnTo>
                <a:lnTo>
                  <a:pt x="2104643" y="149351"/>
                </a:lnTo>
                <a:lnTo>
                  <a:pt x="2104643" y="140207"/>
                </a:lnTo>
                <a:lnTo>
                  <a:pt x="2106167" y="140207"/>
                </a:lnTo>
                <a:lnTo>
                  <a:pt x="2110739" y="147827"/>
                </a:lnTo>
                <a:lnTo>
                  <a:pt x="2113787" y="144779"/>
                </a:lnTo>
                <a:lnTo>
                  <a:pt x="2115311" y="141731"/>
                </a:lnTo>
                <a:lnTo>
                  <a:pt x="2115311" y="83819"/>
                </a:lnTo>
                <a:lnTo>
                  <a:pt x="2119883" y="79248"/>
                </a:lnTo>
                <a:lnTo>
                  <a:pt x="2118359" y="79248"/>
                </a:lnTo>
                <a:lnTo>
                  <a:pt x="2118359" y="68579"/>
                </a:lnTo>
                <a:lnTo>
                  <a:pt x="2113787" y="85344"/>
                </a:lnTo>
                <a:lnTo>
                  <a:pt x="2115311" y="82296"/>
                </a:lnTo>
                <a:lnTo>
                  <a:pt x="2113787" y="85344"/>
                </a:lnTo>
                <a:lnTo>
                  <a:pt x="2112263" y="73151"/>
                </a:lnTo>
                <a:lnTo>
                  <a:pt x="2107691" y="138683"/>
                </a:lnTo>
                <a:lnTo>
                  <a:pt x="2106168" y="139191"/>
                </a:lnTo>
                <a:lnTo>
                  <a:pt x="2103119" y="140207"/>
                </a:lnTo>
                <a:lnTo>
                  <a:pt x="2093975" y="140207"/>
                </a:lnTo>
                <a:lnTo>
                  <a:pt x="2090927" y="139191"/>
                </a:lnTo>
                <a:lnTo>
                  <a:pt x="2090927" y="140207"/>
                </a:lnTo>
                <a:lnTo>
                  <a:pt x="2090927" y="51815"/>
                </a:lnTo>
                <a:lnTo>
                  <a:pt x="2092451" y="53339"/>
                </a:lnTo>
                <a:lnTo>
                  <a:pt x="2101595" y="53339"/>
                </a:lnTo>
                <a:lnTo>
                  <a:pt x="2103119" y="54102"/>
                </a:lnTo>
                <a:lnTo>
                  <a:pt x="2104643" y="59435"/>
                </a:lnTo>
                <a:lnTo>
                  <a:pt x="2112263" y="62483"/>
                </a:lnTo>
                <a:lnTo>
                  <a:pt x="2118359" y="59435"/>
                </a:lnTo>
                <a:lnTo>
                  <a:pt x="2116835" y="59435"/>
                </a:lnTo>
                <a:lnTo>
                  <a:pt x="2124455" y="54863"/>
                </a:lnTo>
                <a:lnTo>
                  <a:pt x="2122931" y="54863"/>
                </a:lnTo>
                <a:close/>
              </a:path>
              <a:path w="2231135" h="184403">
                <a:moveTo>
                  <a:pt x="2103119" y="73151"/>
                </a:moveTo>
                <a:lnTo>
                  <a:pt x="2118359" y="59435"/>
                </a:lnTo>
                <a:lnTo>
                  <a:pt x="2112263" y="62483"/>
                </a:lnTo>
                <a:lnTo>
                  <a:pt x="2104643" y="59435"/>
                </a:lnTo>
                <a:lnTo>
                  <a:pt x="2103119" y="54102"/>
                </a:lnTo>
                <a:lnTo>
                  <a:pt x="2103119" y="73151"/>
                </a:lnTo>
                <a:close/>
              </a:path>
              <a:path w="2231135" h="184403">
                <a:moveTo>
                  <a:pt x="2106167" y="80772"/>
                </a:moveTo>
                <a:lnTo>
                  <a:pt x="2106168" y="139191"/>
                </a:lnTo>
                <a:lnTo>
                  <a:pt x="2107691" y="138683"/>
                </a:lnTo>
                <a:lnTo>
                  <a:pt x="2112263" y="73151"/>
                </a:lnTo>
                <a:lnTo>
                  <a:pt x="2106167" y="80772"/>
                </a:lnTo>
                <a:close/>
              </a:path>
              <a:path w="2231135" h="184403">
                <a:moveTo>
                  <a:pt x="2148839" y="139446"/>
                </a:moveTo>
                <a:lnTo>
                  <a:pt x="2148839" y="88391"/>
                </a:lnTo>
                <a:lnTo>
                  <a:pt x="2147315" y="79248"/>
                </a:lnTo>
                <a:lnTo>
                  <a:pt x="2147315" y="138683"/>
                </a:lnTo>
                <a:lnTo>
                  <a:pt x="2148839" y="140207"/>
                </a:lnTo>
                <a:lnTo>
                  <a:pt x="2148839" y="139446"/>
                </a:lnTo>
                <a:close/>
              </a:path>
              <a:path w="2231135" h="184403">
                <a:moveTo>
                  <a:pt x="2168651" y="51815"/>
                </a:moveTo>
                <a:lnTo>
                  <a:pt x="2165603" y="54863"/>
                </a:lnTo>
                <a:lnTo>
                  <a:pt x="2165222" y="55244"/>
                </a:lnTo>
                <a:lnTo>
                  <a:pt x="2164079" y="53339"/>
                </a:lnTo>
                <a:lnTo>
                  <a:pt x="2156459" y="47244"/>
                </a:lnTo>
                <a:lnTo>
                  <a:pt x="2147315" y="42672"/>
                </a:lnTo>
                <a:lnTo>
                  <a:pt x="2138171" y="51815"/>
                </a:lnTo>
                <a:lnTo>
                  <a:pt x="2136647" y="51815"/>
                </a:lnTo>
                <a:lnTo>
                  <a:pt x="2145791" y="53339"/>
                </a:lnTo>
                <a:lnTo>
                  <a:pt x="2144267" y="51815"/>
                </a:lnTo>
                <a:lnTo>
                  <a:pt x="2153411" y="54863"/>
                </a:lnTo>
                <a:lnTo>
                  <a:pt x="2151887" y="54863"/>
                </a:lnTo>
                <a:lnTo>
                  <a:pt x="2157983" y="59435"/>
                </a:lnTo>
                <a:lnTo>
                  <a:pt x="2156459" y="59435"/>
                </a:lnTo>
                <a:lnTo>
                  <a:pt x="2164079" y="70103"/>
                </a:lnTo>
                <a:lnTo>
                  <a:pt x="2161031" y="59435"/>
                </a:lnTo>
                <a:lnTo>
                  <a:pt x="2168651" y="60959"/>
                </a:lnTo>
                <a:lnTo>
                  <a:pt x="2168651" y="51815"/>
                </a:lnTo>
                <a:close/>
              </a:path>
              <a:path w="2231135" h="184403">
                <a:moveTo>
                  <a:pt x="2173223" y="82296"/>
                </a:moveTo>
                <a:lnTo>
                  <a:pt x="2173223" y="83819"/>
                </a:lnTo>
                <a:lnTo>
                  <a:pt x="2177795" y="79248"/>
                </a:lnTo>
                <a:lnTo>
                  <a:pt x="2176271" y="79248"/>
                </a:lnTo>
                <a:lnTo>
                  <a:pt x="2173223" y="82296"/>
                </a:lnTo>
                <a:close/>
              </a:path>
              <a:path w="2231135" h="184403">
                <a:moveTo>
                  <a:pt x="2164079" y="80772"/>
                </a:moveTo>
                <a:lnTo>
                  <a:pt x="2164080" y="139191"/>
                </a:lnTo>
                <a:lnTo>
                  <a:pt x="2165603" y="138683"/>
                </a:lnTo>
                <a:lnTo>
                  <a:pt x="2170175" y="73151"/>
                </a:lnTo>
                <a:lnTo>
                  <a:pt x="2164079" y="80772"/>
                </a:lnTo>
                <a:close/>
              </a:path>
              <a:path w="2231135" h="184403">
                <a:moveTo>
                  <a:pt x="2205227" y="138683"/>
                </a:moveTo>
                <a:lnTo>
                  <a:pt x="2206751" y="140207"/>
                </a:lnTo>
                <a:lnTo>
                  <a:pt x="2206751" y="88391"/>
                </a:lnTo>
                <a:lnTo>
                  <a:pt x="2205227" y="79248"/>
                </a:lnTo>
                <a:lnTo>
                  <a:pt x="2202179" y="71627"/>
                </a:lnTo>
                <a:lnTo>
                  <a:pt x="2196083" y="65531"/>
                </a:lnTo>
                <a:lnTo>
                  <a:pt x="2196083" y="80772"/>
                </a:lnTo>
                <a:lnTo>
                  <a:pt x="2196083" y="65531"/>
                </a:lnTo>
                <a:lnTo>
                  <a:pt x="2191511" y="64007"/>
                </a:lnTo>
                <a:lnTo>
                  <a:pt x="2180843" y="64007"/>
                </a:lnTo>
                <a:lnTo>
                  <a:pt x="2176271" y="68579"/>
                </a:lnTo>
                <a:lnTo>
                  <a:pt x="2171699" y="85344"/>
                </a:lnTo>
                <a:lnTo>
                  <a:pt x="2170175" y="73151"/>
                </a:lnTo>
                <a:lnTo>
                  <a:pt x="2165603" y="138683"/>
                </a:lnTo>
                <a:lnTo>
                  <a:pt x="2164080" y="139191"/>
                </a:lnTo>
                <a:lnTo>
                  <a:pt x="2161031" y="140207"/>
                </a:lnTo>
                <a:lnTo>
                  <a:pt x="2150363" y="140207"/>
                </a:lnTo>
                <a:lnTo>
                  <a:pt x="2148839" y="139446"/>
                </a:lnTo>
                <a:lnTo>
                  <a:pt x="2148839" y="140207"/>
                </a:lnTo>
                <a:lnTo>
                  <a:pt x="2147315" y="138683"/>
                </a:lnTo>
                <a:lnTo>
                  <a:pt x="2147315" y="79248"/>
                </a:lnTo>
                <a:lnTo>
                  <a:pt x="2144267" y="71627"/>
                </a:lnTo>
                <a:lnTo>
                  <a:pt x="2138171" y="65531"/>
                </a:lnTo>
                <a:lnTo>
                  <a:pt x="2133599" y="64007"/>
                </a:lnTo>
                <a:lnTo>
                  <a:pt x="2129027" y="64007"/>
                </a:lnTo>
                <a:lnTo>
                  <a:pt x="2129027" y="73151"/>
                </a:lnTo>
                <a:lnTo>
                  <a:pt x="2129027" y="64007"/>
                </a:lnTo>
                <a:lnTo>
                  <a:pt x="2122931" y="64007"/>
                </a:lnTo>
                <a:lnTo>
                  <a:pt x="2118359" y="68579"/>
                </a:lnTo>
                <a:lnTo>
                  <a:pt x="2118359" y="79248"/>
                </a:lnTo>
                <a:lnTo>
                  <a:pt x="2124455" y="74675"/>
                </a:lnTo>
                <a:lnTo>
                  <a:pt x="2122931" y="76200"/>
                </a:lnTo>
                <a:lnTo>
                  <a:pt x="2127503" y="73151"/>
                </a:lnTo>
                <a:lnTo>
                  <a:pt x="2125979" y="74675"/>
                </a:lnTo>
                <a:lnTo>
                  <a:pt x="2130551" y="73151"/>
                </a:lnTo>
                <a:lnTo>
                  <a:pt x="2132075" y="73151"/>
                </a:lnTo>
                <a:lnTo>
                  <a:pt x="2135123" y="76200"/>
                </a:lnTo>
                <a:lnTo>
                  <a:pt x="2136647" y="77724"/>
                </a:lnTo>
                <a:lnTo>
                  <a:pt x="2135123" y="76200"/>
                </a:lnTo>
                <a:lnTo>
                  <a:pt x="2138171" y="82296"/>
                </a:lnTo>
                <a:lnTo>
                  <a:pt x="2138171" y="141731"/>
                </a:lnTo>
                <a:lnTo>
                  <a:pt x="2139695" y="146303"/>
                </a:lnTo>
                <a:lnTo>
                  <a:pt x="2138171" y="80772"/>
                </a:lnTo>
                <a:lnTo>
                  <a:pt x="2139695" y="146303"/>
                </a:lnTo>
                <a:lnTo>
                  <a:pt x="2144267" y="147827"/>
                </a:lnTo>
                <a:lnTo>
                  <a:pt x="2148839" y="149351"/>
                </a:lnTo>
                <a:lnTo>
                  <a:pt x="2162555" y="149351"/>
                </a:lnTo>
                <a:lnTo>
                  <a:pt x="2164079" y="140207"/>
                </a:lnTo>
                <a:lnTo>
                  <a:pt x="2167127" y="147827"/>
                </a:lnTo>
                <a:lnTo>
                  <a:pt x="2171699" y="146303"/>
                </a:lnTo>
                <a:lnTo>
                  <a:pt x="2173223" y="141731"/>
                </a:lnTo>
                <a:lnTo>
                  <a:pt x="2173223" y="82296"/>
                </a:lnTo>
                <a:lnTo>
                  <a:pt x="2176271" y="79248"/>
                </a:lnTo>
                <a:lnTo>
                  <a:pt x="2180843" y="74675"/>
                </a:lnTo>
                <a:lnTo>
                  <a:pt x="2180843" y="76200"/>
                </a:lnTo>
                <a:lnTo>
                  <a:pt x="2185415" y="73151"/>
                </a:lnTo>
                <a:lnTo>
                  <a:pt x="2186939" y="73151"/>
                </a:lnTo>
                <a:lnTo>
                  <a:pt x="2185415" y="73151"/>
                </a:lnTo>
                <a:lnTo>
                  <a:pt x="2183891" y="74675"/>
                </a:lnTo>
                <a:lnTo>
                  <a:pt x="2188463" y="73151"/>
                </a:lnTo>
                <a:lnTo>
                  <a:pt x="2189987" y="73151"/>
                </a:lnTo>
                <a:lnTo>
                  <a:pt x="2191511" y="74675"/>
                </a:lnTo>
                <a:lnTo>
                  <a:pt x="2193035" y="76200"/>
                </a:lnTo>
                <a:lnTo>
                  <a:pt x="2196083" y="82296"/>
                </a:lnTo>
                <a:lnTo>
                  <a:pt x="2194559" y="77724"/>
                </a:lnTo>
                <a:lnTo>
                  <a:pt x="2196083" y="82296"/>
                </a:lnTo>
                <a:lnTo>
                  <a:pt x="2196083" y="141731"/>
                </a:lnTo>
                <a:lnTo>
                  <a:pt x="2197607" y="144779"/>
                </a:lnTo>
                <a:lnTo>
                  <a:pt x="2200655" y="147827"/>
                </a:lnTo>
                <a:lnTo>
                  <a:pt x="2202179" y="147827"/>
                </a:lnTo>
                <a:lnTo>
                  <a:pt x="2206751" y="149351"/>
                </a:lnTo>
                <a:lnTo>
                  <a:pt x="2206751" y="140207"/>
                </a:lnTo>
                <a:lnTo>
                  <a:pt x="2205227" y="138683"/>
                </a:lnTo>
                <a:close/>
              </a:path>
              <a:path w="2231135" h="184403">
                <a:moveTo>
                  <a:pt x="2168651" y="60959"/>
                </a:moveTo>
                <a:lnTo>
                  <a:pt x="2161031" y="59435"/>
                </a:lnTo>
                <a:lnTo>
                  <a:pt x="2164079" y="70103"/>
                </a:lnTo>
                <a:lnTo>
                  <a:pt x="2171699" y="62483"/>
                </a:lnTo>
                <a:lnTo>
                  <a:pt x="2174747" y="59435"/>
                </a:lnTo>
                <a:lnTo>
                  <a:pt x="2179319" y="56387"/>
                </a:lnTo>
                <a:lnTo>
                  <a:pt x="2182367" y="54863"/>
                </a:lnTo>
                <a:lnTo>
                  <a:pt x="2180843" y="54863"/>
                </a:lnTo>
                <a:lnTo>
                  <a:pt x="2188463" y="51815"/>
                </a:lnTo>
                <a:lnTo>
                  <a:pt x="2202179" y="51815"/>
                </a:lnTo>
                <a:lnTo>
                  <a:pt x="2208275" y="54863"/>
                </a:lnTo>
                <a:lnTo>
                  <a:pt x="2206751" y="53339"/>
                </a:lnTo>
                <a:lnTo>
                  <a:pt x="2212847" y="57911"/>
                </a:lnTo>
                <a:lnTo>
                  <a:pt x="2211323" y="56387"/>
                </a:lnTo>
                <a:lnTo>
                  <a:pt x="2211323" y="45720"/>
                </a:lnTo>
                <a:lnTo>
                  <a:pt x="2203703" y="42672"/>
                </a:lnTo>
                <a:lnTo>
                  <a:pt x="2185415" y="42672"/>
                </a:lnTo>
                <a:lnTo>
                  <a:pt x="2177795" y="45720"/>
                </a:lnTo>
                <a:lnTo>
                  <a:pt x="2173223" y="48768"/>
                </a:lnTo>
                <a:lnTo>
                  <a:pt x="2168651" y="51815"/>
                </a:lnTo>
                <a:lnTo>
                  <a:pt x="2168651" y="60959"/>
                </a:lnTo>
                <a:close/>
              </a:path>
              <a:path w="2231135" h="184403">
                <a:moveTo>
                  <a:pt x="2221991" y="83820"/>
                </a:moveTo>
                <a:lnTo>
                  <a:pt x="2221991" y="140207"/>
                </a:lnTo>
                <a:lnTo>
                  <a:pt x="2223515" y="138683"/>
                </a:lnTo>
                <a:lnTo>
                  <a:pt x="2221991" y="77724"/>
                </a:lnTo>
                <a:lnTo>
                  <a:pt x="2220467" y="77724"/>
                </a:lnTo>
                <a:lnTo>
                  <a:pt x="2221991" y="83820"/>
                </a:lnTo>
                <a:close/>
              </a:path>
              <a:path w="2231135" h="184403">
                <a:moveTo>
                  <a:pt x="2223515" y="54863"/>
                </a:moveTo>
                <a:lnTo>
                  <a:pt x="2218943" y="48768"/>
                </a:lnTo>
                <a:lnTo>
                  <a:pt x="2211323" y="45720"/>
                </a:lnTo>
                <a:lnTo>
                  <a:pt x="2211323" y="56387"/>
                </a:lnTo>
                <a:lnTo>
                  <a:pt x="2212847" y="57911"/>
                </a:lnTo>
                <a:lnTo>
                  <a:pt x="2215895" y="60959"/>
                </a:lnTo>
                <a:lnTo>
                  <a:pt x="2215895" y="59435"/>
                </a:lnTo>
                <a:lnTo>
                  <a:pt x="2218943" y="65531"/>
                </a:lnTo>
                <a:lnTo>
                  <a:pt x="2217419" y="65531"/>
                </a:lnTo>
                <a:lnTo>
                  <a:pt x="2220467" y="71627"/>
                </a:lnTo>
                <a:lnTo>
                  <a:pt x="2220467" y="70103"/>
                </a:lnTo>
                <a:lnTo>
                  <a:pt x="2221991" y="77724"/>
                </a:lnTo>
                <a:lnTo>
                  <a:pt x="2223515" y="138683"/>
                </a:lnTo>
                <a:lnTo>
                  <a:pt x="2221991" y="140207"/>
                </a:lnTo>
                <a:lnTo>
                  <a:pt x="2221992" y="139191"/>
                </a:lnTo>
                <a:lnTo>
                  <a:pt x="2218943" y="140207"/>
                </a:lnTo>
                <a:lnTo>
                  <a:pt x="2208275" y="140207"/>
                </a:lnTo>
                <a:lnTo>
                  <a:pt x="2206751" y="139446"/>
                </a:lnTo>
                <a:lnTo>
                  <a:pt x="2206751" y="149351"/>
                </a:lnTo>
                <a:lnTo>
                  <a:pt x="2220467" y="149351"/>
                </a:lnTo>
                <a:lnTo>
                  <a:pt x="2225039" y="147827"/>
                </a:lnTo>
                <a:lnTo>
                  <a:pt x="2229611" y="144779"/>
                </a:lnTo>
                <a:lnTo>
                  <a:pt x="2231135" y="141731"/>
                </a:lnTo>
                <a:lnTo>
                  <a:pt x="2231135" y="76200"/>
                </a:lnTo>
                <a:lnTo>
                  <a:pt x="2229611" y="68579"/>
                </a:lnTo>
                <a:lnTo>
                  <a:pt x="2226563" y="60959"/>
                </a:lnTo>
                <a:lnTo>
                  <a:pt x="2223515" y="54863"/>
                </a:lnTo>
                <a:close/>
              </a:path>
              <a:path w="2231135" h="184403">
                <a:moveTo>
                  <a:pt x="2104643" y="140207"/>
                </a:moveTo>
                <a:lnTo>
                  <a:pt x="2104643" y="149351"/>
                </a:lnTo>
                <a:lnTo>
                  <a:pt x="2110739" y="147827"/>
                </a:lnTo>
                <a:lnTo>
                  <a:pt x="2106167" y="140207"/>
                </a:lnTo>
                <a:lnTo>
                  <a:pt x="2104643" y="140207"/>
                </a:lnTo>
                <a:close/>
              </a:path>
              <a:path w="2231135" h="184403">
                <a:moveTo>
                  <a:pt x="1970531" y="88391"/>
                </a:moveTo>
                <a:lnTo>
                  <a:pt x="1972055" y="77724"/>
                </a:lnTo>
                <a:lnTo>
                  <a:pt x="1976627" y="70103"/>
                </a:lnTo>
                <a:lnTo>
                  <a:pt x="1975103" y="70103"/>
                </a:lnTo>
                <a:lnTo>
                  <a:pt x="1981199" y="64007"/>
                </a:lnTo>
                <a:lnTo>
                  <a:pt x="1979675" y="64007"/>
                </a:lnTo>
                <a:lnTo>
                  <a:pt x="1981199" y="50291"/>
                </a:lnTo>
                <a:lnTo>
                  <a:pt x="1973579" y="57911"/>
                </a:lnTo>
                <a:lnTo>
                  <a:pt x="1967483" y="65531"/>
                </a:lnTo>
                <a:lnTo>
                  <a:pt x="1962911" y="74675"/>
                </a:lnTo>
                <a:lnTo>
                  <a:pt x="1961387" y="85344"/>
                </a:lnTo>
                <a:lnTo>
                  <a:pt x="1959863" y="97535"/>
                </a:lnTo>
                <a:lnTo>
                  <a:pt x="1959863" y="109727"/>
                </a:lnTo>
                <a:lnTo>
                  <a:pt x="1962911" y="118872"/>
                </a:lnTo>
                <a:lnTo>
                  <a:pt x="1967483" y="129539"/>
                </a:lnTo>
                <a:lnTo>
                  <a:pt x="1972055" y="137159"/>
                </a:lnTo>
                <a:lnTo>
                  <a:pt x="1970531" y="108203"/>
                </a:lnTo>
                <a:lnTo>
                  <a:pt x="1969007" y="97535"/>
                </a:lnTo>
                <a:lnTo>
                  <a:pt x="1970531" y="86868"/>
                </a:lnTo>
                <a:lnTo>
                  <a:pt x="1970531" y="88391"/>
                </a:lnTo>
                <a:close/>
              </a:path>
              <a:path w="2231135" h="184403">
                <a:moveTo>
                  <a:pt x="2022347" y="140207"/>
                </a:moveTo>
                <a:lnTo>
                  <a:pt x="2010917" y="141636"/>
                </a:lnTo>
                <a:lnTo>
                  <a:pt x="2010155" y="141731"/>
                </a:lnTo>
                <a:lnTo>
                  <a:pt x="1999487" y="140207"/>
                </a:lnTo>
                <a:lnTo>
                  <a:pt x="2001011" y="140207"/>
                </a:lnTo>
                <a:lnTo>
                  <a:pt x="1991867" y="138683"/>
                </a:lnTo>
                <a:lnTo>
                  <a:pt x="1985771" y="135635"/>
                </a:lnTo>
                <a:lnTo>
                  <a:pt x="1984248" y="134111"/>
                </a:lnTo>
                <a:lnTo>
                  <a:pt x="1979675" y="129539"/>
                </a:lnTo>
                <a:lnTo>
                  <a:pt x="1984247" y="134111"/>
                </a:lnTo>
                <a:lnTo>
                  <a:pt x="1988819" y="147827"/>
                </a:lnTo>
                <a:lnTo>
                  <a:pt x="1999487" y="150875"/>
                </a:lnTo>
                <a:lnTo>
                  <a:pt x="2011679" y="150875"/>
                </a:lnTo>
                <a:lnTo>
                  <a:pt x="2023871" y="149351"/>
                </a:lnTo>
                <a:lnTo>
                  <a:pt x="2011679" y="141731"/>
                </a:lnTo>
                <a:lnTo>
                  <a:pt x="2022347" y="140207"/>
                </a:lnTo>
                <a:close/>
              </a:path>
              <a:path w="2231135" h="184403">
                <a:moveTo>
                  <a:pt x="2043683" y="129539"/>
                </a:moveTo>
                <a:lnTo>
                  <a:pt x="2043683" y="128015"/>
                </a:lnTo>
                <a:lnTo>
                  <a:pt x="2037587" y="134111"/>
                </a:lnTo>
                <a:lnTo>
                  <a:pt x="2029967" y="138683"/>
                </a:lnTo>
                <a:lnTo>
                  <a:pt x="2031491" y="138683"/>
                </a:lnTo>
                <a:lnTo>
                  <a:pt x="2020823" y="140207"/>
                </a:lnTo>
                <a:lnTo>
                  <a:pt x="2022347" y="140207"/>
                </a:lnTo>
                <a:lnTo>
                  <a:pt x="2011679" y="141731"/>
                </a:lnTo>
                <a:lnTo>
                  <a:pt x="2023871" y="149351"/>
                </a:lnTo>
                <a:lnTo>
                  <a:pt x="2034539" y="147827"/>
                </a:lnTo>
                <a:lnTo>
                  <a:pt x="2043683" y="141731"/>
                </a:lnTo>
                <a:lnTo>
                  <a:pt x="2051303" y="135635"/>
                </a:lnTo>
                <a:lnTo>
                  <a:pt x="2057399" y="128015"/>
                </a:lnTo>
                <a:lnTo>
                  <a:pt x="2051303" y="115824"/>
                </a:lnTo>
                <a:lnTo>
                  <a:pt x="2051303" y="114300"/>
                </a:lnTo>
                <a:lnTo>
                  <a:pt x="2048255" y="123444"/>
                </a:lnTo>
                <a:lnTo>
                  <a:pt x="2043683" y="129539"/>
                </a:lnTo>
                <a:close/>
              </a:path>
              <a:path w="2231135" h="184403">
                <a:moveTo>
                  <a:pt x="2063495" y="96011"/>
                </a:moveTo>
                <a:lnTo>
                  <a:pt x="2063495" y="83820"/>
                </a:lnTo>
                <a:lnTo>
                  <a:pt x="2060447" y="73151"/>
                </a:lnTo>
                <a:lnTo>
                  <a:pt x="2057399" y="64007"/>
                </a:lnTo>
                <a:lnTo>
                  <a:pt x="2051303" y="56387"/>
                </a:lnTo>
                <a:lnTo>
                  <a:pt x="2043683" y="50291"/>
                </a:lnTo>
                <a:lnTo>
                  <a:pt x="2034539" y="45720"/>
                </a:lnTo>
                <a:lnTo>
                  <a:pt x="2025395" y="42672"/>
                </a:lnTo>
                <a:lnTo>
                  <a:pt x="2001011" y="42672"/>
                </a:lnTo>
                <a:lnTo>
                  <a:pt x="1990343" y="45720"/>
                </a:lnTo>
                <a:lnTo>
                  <a:pt x="1981199" y="50291"/>
                </a:lnTo>
                <a:lnTo>
                  <a:pt x="1979675" y="64007"/>
                </a:lnTo>
                <a:lnTo>
                  <a:pt x="1987295" y="57911"/>
                </a:lnTo>
                <a:lnTo>
                  <a:pt x="1985771" y="59435"/>
                </a:lnTo>
                <a:lnTo>
                  <a:pt x="1993391" y="54863"/>
                </a:lnTo>
                <a:lnTo>
                  <a:pt x="2002535" y="51815"/>
                </a:lnTo>
                <a:lnTo>
                  <a:pt x="2022347" y="51815"/>
                </a:lnTo>
                <a:lnTo>
                  <a:pt x="2033015" y="54863"/>
                </a:lnTo>
                <a:lnTo>
                  <a:pt x="2023871" y="51815"/>
                </a:lnTo>
                <a:lnTo>
                  <a:pt x="2033015" y="54863"/>
                </a:lnTo>
                <a:lnTo>
                  <a:pt x="2031491" y="54863"/>
                </a:lnTo>
                <a:lnTo>
                  <a:pt x="2039111" y="57911"/>
                </a:lnTo>
                <a:lnTo>
                  <a:pt x="2045207" y="62483"/>
                </a:lnTo>
                <a:lnTo>
                  <a:pt x="2043683" y="62483"/>
                </a:lnTo>
                <a:lnTo>
                  <a:pt x="2049779" y="68579"/>
                </a:lnTo>
                <a:lnTo>
                  <a:pt x="2048255" y="68579"/>
                </a:lnTo>
                <a:lnTo>
                  <a:pt x="2052827" y="76200"/>
                </a:lnTo>
                <a:lnTo>
                  <a:pt x="2051303" y="76200"/>
                </a:lnTo>
                <a:lnTo>
                  <a:pt x="2054351" y="85344"/>
                </a:lnTo>
                <a:lnTo>
                  <a:pt x="2054351" y="105155"/>
                </a:lnTo>
                <a:lnTo>
                  <a:pt x="2051303" y="115824"/>
                </a:lnTo>
                <a:lnTo>
                  <a:pt x="2057399" y="128015"/>
                </a:lnTo>
                <a:lnTo>
                  <a:pt x="2054351" y="106679"/>
                </a:lnTo>
                <a:lnTo>
                  <a:pt x="2057399" y="128015"/>
                </a:lnTo>
                <a:lnTo>
                  <a:pt x="2060447" y="117348"/>
                </a:lnTo>
                <a:lnTo>
                  <a:pt x="2063495" y="106679"/>
                </a:lnTo>
                <a:lnTo>
                  <a:pt x="2063495" y="96011"/>
                </a:lnTo>
                <a:close/>
              </a:path>
              <a:path w="2231135" h="184403">
                <a:moveTo>
                  <a:pt x="1984247" y="134111"/>
                </a:moveTo>
                <a:lnTo>
                  <a:pt x="1979675" y="129539"/>
                </a:lnTo>
                <a:lnTo>
                  <a:pt x="1979675" y="131063"/>
                </a:lnTo>
                <a:lnTo>
                  <a:pt x="1975103" y="123444"/>
                </a:lnTo>
                <a:lnTo>
                  <a:pt x="1975103" y="124968"/>
                </a:lnTo>
                <a:lnTo>
                  <a:pt x="1972055" y="115824"/>
                </a:lnTo>
                <a:lnTo>
                  <a:pt x="1972055" y="117348"/>
                </a:lnTo>
                <a:lnTo>
                  <a:pt x="1970531" y="106679"/>
                </a:lnTo>
                <a:lnTo>
                  <a:pt x="1970531" y="108203"/>
                </a:lnTo>
                <a:lnTo>
                  <a:pt x="1972055" y="137159"/>
                </a:lnTo>
                <a:lnTo>
                  <a:pt x="1979675" y="143255"/>
                </a:lnTo>
                <a:lnTo>
                  <a:pt x="1988819" y="147827"/>
                </a:lnTo>
                <a:lnTo>
                  <a:pt x="1984247" y="134111"/>
                </a:lnTo>
                <a:close/>
              </a:path>
              <a:path w="2231135" h="184403">
                <a:moveTo>
                  <a:pt x="1918372" y="63893"/>
                </a:moveTo>
                <a:lnTo>
                  <a:pt x="1918715" y="64007"/>
                </a:lnTo>
                <a:lnTo>
                  <a:pt x="1918716" y="63354"/>
                </a:lnTo>
                <a:lnTo>
                  <a:pt x="1920239" y="60959"/>
                </a:lnTo>
                <a:lnTo>
                  <a:pt x="1918715" y="51815"/>
                </a:lnTo>
                <a:lnTo>
                  <a:pt x="1920239" y="48768"/>
                </a:lnTo>
                <a:lnTo>
                  <a:pt x="1918334" y="50673"/>
                </a:lnTo>
                <a:lnTo>
                  <a:pt x="1917191" y="51815"/>
                </a:lnTo>
                <a:lnTo>
                  <a:pt x="1912619" y="56387"/>
                </a:lnTo>
                <a:lnTo>
                  <a:pt x="1909571" y="54102"/>
                </a:lnTo>
                <a:lnTo>
                  <a:pt x="1909571" y="77724"/>
                </a:lnTo>
                <a:lnTo>
                  <a:pt x="1918372" y="63893"/>
                </a:lnTo>
                <a:close/>
              </a:path>
              <a:path w="2231135" h="184403">
                <a:moveTo>
                  <a:pt x="1896617" y="53339"/>
                </a:moveTo>
                <a:lnTo>
                  <a:pt x="1897379" y="44196"/>
                </a:lnTo>
                <a:lnTo>
                  <a:pt x="1892807" y="45720"/>
                </a:lnTo>
                <a:lnTo>
                  <a:pt x="1888235" y="47244"/>
                </a:lnTo>
                <a:lnTo>
                  <a:pt x="1888235" y="141731"/>
                </a:lnTo>
                <a:lnTo>
                  <a:pt x="1889759" y="146303"/>
                </a:lnTo>
                <a:lnTo>
                  <a:pt x="1892807" y="147827"/>
                </a:lnTo>
                <a:lnTo>
                  <a:pt x="1898903" y="149351"/>
                </a:lnTo>
                <a:lnTo>
                  <a:pt x="1895855" y="138683"/>
                </a:lnTo>
                <a:lnTo>
                  <a:pt x="1895855" y="53339"/>
                </a:lnTo>
                <a:lnTo>
                  <a:pt x="1896617" y="53339"/>
                </a:lnTo>
                <a:close/>
              </a:path>
              <a:path w="2231135" h="184403">
                <a:moveTo>
                  <a:pt x="1918334" y="50673"/>
                </a:moveTo>
                <a:lnTo>
                  <a:pt x="1917191" y="47244"/>
                </a:lnTo>
                <a:lnTo>
                  <a:pt x="1914143" y="45720"/>
                </a:lnTo>
                <a:lnTo>
                  <a:pt x="1911095" y="54863"/>
                </a:lnTo>
                <a:lnTo>
                  <a:pt x="1909571" y="51815"/>
                </a:lnTo>
                <a:lnTo>
                  <a:pt x="1909571" y="53339"/>
                </a:lnTo>
                <a:lnTo>
                  <a:pt x="1908047" y="51815"/>
                </a:lnTo>
                <a:lnTo>
                  <a:pt x="1909571" y="44196"/>
                </a:lnTo>
                <a:lnTo>
                  <a:pt x="1897379" y="44196"/>
                </a:lnTo>
                <a:lnTo>
                  <a:pt x="1896617" y="53339"/>
                </a:lnTo>
                <a:lnTo>
                  <a:pt x="1895855" y="54863"/>
                </a:lnTo>
                <a:lnTo>
                  <a:pt x="1895855" y="53339"/>
                </a:lnTo>
                <a:lnTo>
                  <a:pt x="1895855" y="138683"/>
                </a:lnTo>
                <a:lnTo>
                  <a:pt x="1898903" y="149351"/>
                </a:lnTo>
                <a:lnTo>
                  <a:pt x="1898903" y="140207"/>
                </a:lnTo>
                <a:lnTo>
                  <a:pt x="1904999" y="149351"/>
                </a:lnTo>
                <a:lnTo>
                  <a:pt x="1911095" y="149351"/>
                </a:lnTo>
                <a:lnTo>
                  <a:pt x="1911095" y="140207"/>
                </a:lnTo>
                <a:lnTo>
                  <a:pt x="1912619" y="140207"/>
                </a:lnTo>
                <a:lnTo>
                  <a:pt x="1917191" y="147827"/>
                </a:lnTo>
                <a:lnTo>
                  <a:pt x="1920239" y="144779"/>
                </a:lnTo>
                <a:lnTo>
                  <a:pt x="1918715" y="74675"/>
                </a:lnTo>
                <a:lnTo>
                  <a:pt x="1915667" y="79248"/>
                </a:lnTo>
                <a:lnTo>
                  <a:pt x="1914143" y="138683"/>
                </a:lnTo>
                <a:lnTo>
                  <a:pt x="1912620" y="139191"/>
                </a:lnTo>
                <a:lnTo>
                  <a:pt x="1909571" y="140207"/>
                </a:lnTo>
                <a:lnTo>
                  <a:pt x="1900427" y="140207"/>
                </a:lnTo>
                <a:lnTo>
                  <a:pt x="1897379" y="139191"/>
                </a:lnTo>
                <a:lnTo>
                  <a:pt x="1897379" y="140207"/>
                </a:lnTo>
                <a:lnTo>
                  <a:pt x="1897379" y="51815"/>
                </a:lnTo>
                <a:lnTo>
                  <a:pt x="1898903" y="53339"/>
                </a:lnTo>
                <a:lnTo>
                  <a:pt x="1908047" y="53339"/>
                </a:lnTo>
                <a:lnTo>
                  <a:pt x="1909571" y="54102"/>
                </a:lnTo>
                <a:lnTo>
                  <a:pt x="1912619" y="56387"/>
                </a:lnTo>
                <a:lnTo>
                  <a:pt x="1917191" y="51815"/>
                </a:lnTo>
                <a:lnTo>
                  <a:pt x="1918334" y="50673"/>
                </a:lnTo>
                <a:close/>
              </a:path>
              <a:path w="2231135" h="184403">
                <a:moveTo>
                  <a:pt x="1909571" y="44196"/>
                </a:moveTo>
                <a:lnTo>
                  <a:pt x="1908047" y="51815"/>
                </a:lnTo>
                <a:lnTo>
                  <a:pt x="1909571" y="51815"/>
                </a:lnTo>
                <a:lnTo>
                  <a:pt x="1911095" y="54863"/>
                </a:lnTo>
                <a:lnTo>
                  <a:pt x="1914143" y="45720"/>
                </a:lnTo>
                <a:lnTo>
                  <a:pt x="1909571" y="44196"/>
                </a:lnTo>
                <a:close/>
              </a:path>
              <a:path w="2231135" h="184403">
                <a:moveTo>
                  <a:pt x="1912619" y="83820"/>
                </a:moveTo>
                <a:lnTo>
                  <a:pt x="1912620" y="139191"/>
                </a:lnTo>
                <a:lnTo>
                  <a:pt x="1914143" y="138683"/>
                </a:lnTo>
                <a:lnTo>
                  <a:pt x="1915667" y="79248"/>
                </a:lnTo>
                <a:lnTo>
                  <a:pt x="1912619" y="83820"/>
                </a:lnTo>
                <a:close/>
              </a:path>
              <a:path w="2231135" h="184403">
                <a:moveTo>
                  <a:pt x="1911095" y="140207"/>
                </a:moveTo>
                <a:lnTo>
                  <a:pt x="1911095" y="149351"/>
                </a:lnTo>
                <a:lnTo>
                  <a:pt x="1917191" y="147827"/>
                </a:lnTo>
                <a:lnTo>
                  <a:pt x="1912619" y="140207"/>
                </a:lnTo>
                <a:lnTo>
                  <a:pt x="1911095" y="140207"/>
                </a:lnTo>
                <a:close/>
              </a:path>
              <a:path w="2231135" h="184403">
                <a:moveTo>
                  <a:pt x="1918715" y="51815"/>
                </a:moveTo>
                <a:lnTo>
                  <a:pt x="1920239" y="60959"/>
                </a:lnTo>
                <a:lnTo>
                  <a:pt x="1920239" y="62483"/>
                </a:lnTo>
                <a:lnTo>
                  <a:pt x="1923287" y="57911"/>
                </a:lnTo>
                <a:lnTo>
                  <a:pt x="1926335" y="56387"/>
                </a:lnTo>
                <a:lnTo>
                  <a:pt x="1927859" y="54863"/>
                </a:lnTo>
                <a:lnTo>
                  <a:pt x="1933955" y="51815"/>
                </a:lnTo>
                <a:lnTo>
                  <a:pt x="1938527" y="51815"/>
                </a:lnTo>
                <a:lnTo>
                  <a:pt x="1940051" y="42672"/>
                </a:lnTo>
                <a:lnTo>
                  <a:pt x="1930907" y="42672"/>
                </a:lnTo>
                <a:lnTo>
                  <a:pt x="1932431" y="51815"/>
                </a:lnTo>
                <a:lnTo>
                  <a:pt x="1929383" y="53339"/>
                </a:lnTo>
                <a:lnTo>
                  <a:pt x="1930907" y="42672"/>
                </a:lnTo>
                <a:lnTo>
                  <a:pt x="1923287" y="45720"/>
                </a:lnTo>
                <a:lnTo>
                  <a:pt x="1920239" y="48768"/>
                </a:lnTo>
                <a:lnTo>
                  <a:pt x="1918715" y="51815"/>
                </a:lnTo>
                <a:close/>
              </a:path>
              <a:path w="2231135" h="184403">
                <a:moveTo>
                  <a:pt x="1944623" y="54863"/>
                </a:moveTo>
                <a:lnTo>
                  <a:pt x="1944623" y="65531"/>
                </a:lnTo>
                <a:lnTo>
                  <a:pt x="1943861" y="67055"/>
                </a:lnTo>
                <a:lnTo>
                  <a:pt x="1943099" y="67055"/>
                </a:lnTo>
                <a:lnTo>
                  <a:pt x="1940051" y="65531"/>
                </a:lnTo>
                <a:lnTo>
                  <a:pt x="1935479" y="65531"/>
                </a:lnTo>
                <a:lnTo>
                  <a:pt x="1929383" y="67055"/>
                </a:lnTo>
                <a:lnTo>
                  <a:pt x="1924811" y="70103"/>
                </a:lnTo>
                <a:lnTo>
                  <a:pt x="1921763" y="71627"/>
                </a:lnTo>
                <a:lnTo>
                  <a:pt x="1918715" y="74675"/>
                </a:lnTo>
                <a:lnTo>
                  <a:pt x="1920239" y="144779"/>
                </a:lnTo>
                <a:lnTo>
                  <a:pt x="1921763" y="141731"/>
                </a:lnTo>
                <a:lnTo>
                  <a:pt x="1921763" y="88391"/>
                </a:lnTo>
                <a:lnTo>
                  <a:pt x="1923287" y="83820"/>
                </a:lnTo>
                <a:lnTo>
                  <a:pt x="1921763" y="85344"/>
                </a:lnTo>
                <a:lnTo>
                  <a:pt x="1923287" y="83820"/>
                </a:lnTo>
                <a:lnTo>
                  <a:pt x="1926335" y="80772"/>
                </a:lnTo>
                <a:lnTo>
                  <a:pt x="1927859" y="79248"/>
                </a:lnTo>
                <a:lnTo>
                  <a:pt x="1930907" y="77724"/>
                </a:lnTo>
                <a:lnTo>
                  <a:pt x="1929383" y="77724"/>
                </a:lnTo>
                <a:lnTo>
                  <a:pt x="1933955" y="74675"/>
                </a:lnTo>
                <a:lnTo>
                  <a:pt x="1935479" y="74675"/>
                </a:lnTo>
                <a:lnTo>
                  <a:pt x="1933955" y="74675"/>
                </a:lnTo>
                <a:lnTo>
                  <a:pt x="1932431" y="76200"/>
                </a:lnTo>
                <a:lnTo>
                  <a:pt x="1937003" y="74675"/>
                </a:lnTo>
                <a:lnTo>
                  <a:pt x="1938527" y="74675"/>
                </a:lnTo>
                <a:lnTo>
                  <a:pt x="1940051" y="76200"/>
                </a:lnTo>
                <a:lnTo>
                  <a:pt x="1943099" y="76200"/>
                </a:lnTo>
                <a:lnTo>
                  <a:pt x="1946147" y="77724"/>
                </a:lnTo>
                <a:lnTo>
                  <a:pt x="1943099" y="70103"/>
                </a:lnTo>
                <a:lnTo>
                  <a:pt x="1943099" y="68579"/>
                </a:lnTo>
                <a:lnTo>
                  <a:pt x="1944623" y="67055"/>
                </a:lnTo>
                <a:lnTo>
                  <a:pt x="1946147" y="67055"/>
                </a:lnTo>
                <a:lnTo>
                  <a:pt x="1944623" y="51815"/>
                </a:lnTo>
                <a:lnTo>
                  <a:pt x="1946147" y="67055"/>
                </a:lnTo>
                <a:lnTo>
                  <a:pt x="1950719" y="76200"/>
                </a:lnTo>
                <a:lnTo>
                  <a:pt x="1952243" y="71627"/>
                </a:lnTo>
                <a:lnTo>
                  <a:pt x="1953767" y="67055"/>
                </a:lnTo>
                <a:lnTo>
                  <a:pt x="1953767" y="50291"/>
                </a:lnTo>
                <a:lnTo>
                  <a:pt x="1952243" y="48768"/>
                </a:lnTo>
                <a:lnTo>
                  <a:pt x="1950719" y="45720"/>
                </a:lnTo>
                <a:lnTo>
                  <a:pt x="1947671" y="44196"/>
                </a:lnTo>
                <a:lnTo>
                  <a:pt x="1944623" y="42672"/>
                </a:lnTo>
                <a:lnTo>
                  <a:pt x="1940051" y="42672"/>
                </a:lnTo>
                <a:lnTo>
                  <a:pt x="1938527" y="51815"/>
                </a:lnTo>
                <a:lnTo>
                  <a:pt x="1941575" y="51815"/>
                </a:lnTo>
                <a:lnTo>
                  <a:pt x="1944623" y="53339"/>
                </a:lnTo>
                <a:lnTo>
                  <a:pt x="1944623" y="54863"/>
                </a:lnTo>
                <a:close/>
              </a:path>
              <a:path w="2231135" h="184403">
                <a:moveTo>
                  <a:pt x="1946147" y="67055"/>
                </a:moveTo>
                <a:lnTo>
                  <a:pt x="1944623" y="67055"/>
                </a:lnTo>
                <a:lnTo>
                  <a:pt x="1943099" y="68579"/>
                </a:lnTo>
                <a:lnTo>
                  <a:pt x="1943099" y="70103"/>
                </a:lnTo>
                <a:lnTo>
                  <a:pt x="1946147" y="77724"/>
                </a:lnTo>
                <a:lnTo>
                  <a:pt x="1950719" y="76200"/>
                </a:lnTo>
                <a:lnTo>
                  <a:pt x="1946147" y="67055"/>
                </a:lnTo>
                <a:close/>
              </a:path>
              <a:path w="2231135" h="184403">
                <a:moveTo>
                  <a:pt x="1126235" y="88391"/>
                </a:moveTo>
                <a:lnTo>
                  <a:pt x="1127759" y="77724"/>
                </a:lnTo>
                <a:lnTo>
                  <a:pt x="1132331" y="70103"/>
                </a:lnTo>
                <a:lnTo>
                  <a:pt x="1130807" y="70103"/>
                </a:lnTo>
                <a:lnTo>
                  <a:pt x="1136903" y="64007"/>
                </a:lnTo>
                <a:lnTo>
                  <a:pt x="1135379" y="64007"/>
                </a:lnTo>
                <a:lnTo>
                  <a:pt x="1136903" y="50291"/>
                </a:lnTo>
                <a:lnTo>
                  <a:pt x="1129283" y="57911"/>
                </a:lnTo>
                <a:lnTo>
                  <a:pt x="1123187" y="65531"/>
                </a:lnTo>
                <a:lnTo>
                  <a:pt x="1118615" y="74675"/>
                </a:lnTo>
                <a:lnTo>
                  <a:pt x="1117091" y="85344"/>
                </a:lnTo>
                <a:lnTo>
                  <a:pt x="1115567" y="97535"/>
                </a:lnTo>
                <a:lnTo>
                  <a:pt x="1115567" y="109727"/>
                </a:lnTo>
                <a:lnTo>
                  <a:pt x="1118615" y="118872"/>
                </a:lnTo>
                <a:lnTo>
                  <a:pt x="1123187" y="129539"/>
                </a:lnTo>
                <a:lnTo>
                  <a:pt x="1127759" y="137159"/>
                </a:lnTo>
                <a:lnTo>
                  <a:pt x="1127759" y="117348"/>
                </a:lnTo>
                <a:lnTo>
                  <a:pt x="1126235" y="106679"/>
                </a:lnTo>
                <a:lnTo>
                  <a:pt x="1126235" y="108203"/>
                </a:lnTo>
                <a:lnTo>
                  <a:pt x="1124711" y="97535"/>
                </a:lnTo>
                <a:lnTo>
                  <a:pt x="1126235" y="86868"/>
                </a:lnTo>
                <a:lnTo>
                  <a:pt x="1126235" y="88391"/>
                </a:lnTo>
                <a:close/>
              </a:path>
              <a:path w="2231135" h="184403">
                <a:moveTo>
                  <a:pt x="1219199" y="96011"/>
                </a:moveTo>
                <a:lnTo>
                  <a:pt x="1219199" y="83820"/>
                </a:lnTo>
                <a:lnTo>
                  <a:pt x="1216151" y="73151"/>
                </a:lnTo>
                <a:lnTo>
                  <a:pt x="1213103" y="64007"/>
                </a:lnTo>
                <a:lnTo>
                  <a:pt x="1207007" y="56387"/>
                </a:lnTo>
                <a:lnTo>
                  <a:pt x="1199387" y="50291"/>
                </a:lnTo>
                <a:lnTo>
                  <a:pt x="1190243" y="45720"/>
                </a:lnTo>
                <a:lnTo>
                  <a:pt x="1181099" y="42672"/>
                </a:lnTo>
                <a:lnTo>
                  <a:pt x="1156715" y="42672"/>
                </a:lnTo>
                <a:lnTo>
                  <a:pt x="1146047" y="45720"/>
                </a:lnTo>
                <a:lnTo>
                  <a:pt x="1136903" y="50291"/>
                </a:lnTo>
                <a:lnTo>
                  <a:pt x="1135379" y="64007"/>
                </a:lnTo>
                <a:lnTo>
                  <a:pt x="1142999" y="57911"/>
                </a:lnTo>
                <a:lnTo>
                  <a:pt x="1141475" y="59435"/>
                </a:lnTo>
                <a:lnTo>
                  <a:pt x="1149095" y="54863"/>
                </a:lnTo>
                <a:lnTo>
                  <a:pt x="1158239" y="51815"/>
                </a:lnTo>
                <a:lnTo>
                  <a:pt x="1178051" y="51815"/>
                </a:lnTo>
                <a:lnTo>
                  <a:pt x="1188719" y="54863"/>
                </a:lnTo>
                <a:lnTo>
                  <a:pt x="1179575" y="51815"/>
                </a:lnTo>
                <a:lnTo>
                  <a:pt x="1188719" y="54863"/>
                </a:lnTo>
                <a:lnTo>
                  <a:pt x="1187195" y="54863"/>
                </a:lnTo>
                <a:lnTo>
                  <a:pt x="1194815" y="57911"/>
                </a:lnTo>
                <a:lnTo>
                  <a:pt x="1200911" y="62483"/>
                </a:lnTo>
                <a:lnTo>
                  <a:pt x="1199387" y="62483"/>
                </a:lnTo>
                <a:lnTo>
                  <a:pt x="1205483" y="68579"/>
                </a:lnTo>
                <a:lnTo>
                  <a:pt x="1203959" y="68579"/>
                </a:lnTo>
                <a:lnTo>
                  <a:pt x="1208531" y="76200"/>
                </a:lnTo>
                <a:lnTo>
                  <a:pt x="1207007" y="76200"/>
                </a:lnTo>
                <a:lnTo>
                  <a:pt x="1210055" y="85344"/>
                </a:lnTo>
                <a:lnTo>
                  <a:pt x="1210055" y="105155"/>
                </a:lnTo>
                <a:lnTo>
                  <a:pt x="1207007" y="115824"/>
                </a:lnTo>
                <a:lnTo>
                  <a:pt x="1207007" y="114300"/>
                </a:lnTo>
                <a:lnTo>
                  <a:pt x="1203959" y="123444"/>
                </a:lnTo>
                <a:lnTo>
                  <a:pt x="1203959" y="121920"/>
                </a:lnTo>
                <a:lnTo>
                  <a:pt x="1199387" y="129539"/>
                </a:lnTo>
                <a:lnTo>
                  <a:pt x="1199387" y="128015"/>
                </a:lnTo>
                <a:lnTo>
                  <a:pt x="1193291" y="134111"/>
                </a:lnTo>
                <a:lnTo>
                  <a:pt x="1187195" y="138683"/>
                </a:lnTo>
                <a:lnTo>
                  <a:pt x="1178051" y="140207"/>
                </a:lnTo>
                <a:lnTo>
                  <a:pt x="1166621" y="141636"/>
                </a:lnTo>
                <a:lnTo>
                  <a:pt x="1155191" y="140207"/>
                </a:lnTo>
                <a:lnTo>
                  <a:pt x="1156715" y="140207"/>
                </a:lnTo>
                <a:lnTo>
                  <a:pt x="1147571" y="138683"/>
                </a:lnTo>
                <a:lnTo>
                  <a:pt x="1139951" y="134111"/>
                </a:lnTo>
                <a:lnTo>
                  <a:pt x="1141475" y="135635"/>
                </a:lnTo>
                <a:lnTo>
                  <a:pt x="1144523" y="147827"/>
                </a:lnTo>
                <a:lnTo>
                  <a:pt x="1155191" y="150875"/>
                </a:lnTo>
                <a:lnTo>
                  <a:pt x="1167383" y="150875"/>
                </a:lnTo>
                <a:lnTo>
                  <a:pt x="1165859" y="141731"/>
                </a:lnTo>
                <a:lnTo>
                  <a:pt x="1167383" y="141731"/>
                </a:lnTo>
                <a:lnTo>
                  <a:pt x="1179575" y="149351"/>
                </a:lnTo>
                <a:lnTo>
                  <a:pt x="1190243" y="147827"/>
                </a:lnTo>
                <a:lnTo>
                  <a:pt x="1199387" y="141731"/>
                </a:lnTo>
                <a:lnTo>
                  <a:pt x="1207007" y="135635"/>
                </a:lnTo>
                <a:lnTo>
                  <a:pt x="1213103" y="128015"/>
                </a:lnTo>
                <a:lnTo>
                  <a:pt x="1210055" y="106679"/>
                </a:lnTo>
                <a:lnTo>
                  <a:pt x="1213103" y="128015"/>
                </a:lnTo>
                <a:lnTo>
                  <a:pt x="1216151" y="117348"/>
                </a:lnTo>
                <a:lnTo>
                  <a:pt x="1219199" y="106679"/>
                </a:lnTo>
                <a:lnTo>
                  <a:pt x="1219199" y="96011"/>
                </a:lnTo>
                <a:close/>
              </a:path>
              <a:path w="2231135" h="184403">
                <a:moveTo>
                  <a:pt x="1167383" y="141731"/>
                </a:moveTo>
                <a:lnTo>
                  <a:pt x="1165859" y="141731"/>
                </a:lnTo>
                <a:lnTo>
                  <a:pt x="1167383" y="150875"/>
                </a:lnTo>
                <a:lnTo>
                  <a:pt x="1179575" y="149351"/>
                </a:lnTo>
                <a:lnTo>
                  <a:pt x="1167383" y="141731"/>
                </a:lnTo>
                <a:close/>
              </a:path>
              <a:path w="2231135" h="184403">
                <a:moveTo>
                  <a:pt x="1144523" y="147827"/>
                </a:moveTo>
                <a:lnTo>
                  <a:pt x="1141475" y="135635"/>
                </a:lnTo>
                <a:lnTo>
                  <a:pt x="1139951" y="134111"/>
                </a:lnTo>
                <a:lnTo>
                  <a:pt x="1135379" y="129539"/>
                </a:lnTo>
                <a:lnTo>
                  <a:pt x="1135379" y="131063"/>
                </a:lnTo>
                <a:lnTo>
                  <a:pt x="1130807" y="123444"/>
                </a:lnTo>
                <a:lnTo>
                  <a:pt x="1130807" y="124968"/>
                </a:lnTo>
                <a:lnTo>
                  <a:pt x="1127759" y="115824"/>
                </a:lnTo>
                <a:lnTo>
                  <a:pt x="1127759" y="137159"/>
                </a:lnTo>
                <a:lnTo>
                  <a:pt x="1135379" y="143255"/>
                </a:lnTo>
                <a:lnTo>
                  <a:pt x="1144523" y="147827"/>
                </a:lnTo>
                <a:close/>
              </a:path>
              <a:path w="2231135" h="184403">
                <a:moveTo>
                  <a:pt x="963929" y="53339"/>
                </a:moveTo>
                <a:lnTo>
                  <a:pt x="964691" y="44196"/>
                </a:lnTo>
                <a:lnTo>
                  <a:pt x="960119" y="45720"/>
                </a:lnTo>
                <a:lnTo>
                  <a:pt x="955547" y="47244"/>
                </a:lnTo>
                <a:lnTo>
                  <a:pt x="955547" y="141731"/>
                </a:lnTo>
                <a:lnTo>
                  <a:pt x="957071" y="146303"/>
                </a:lnTo>
                <a:lnTo>
                  <a:pt x="960119" y="147827"/>
                </a:lnTo>
                <a:lnTo>
                  <a:pt x="966215" y="149351"/>
                </a:lnTo>
                <a:lnTo>
                  <a:pt x="963167" y="138683"/>
                </a:lnTo>
                <a:lnTo>
                  <a:pt x="963167" y="53339"/>
                </a:lnTo>
                <a:lnTo>
                  <a:pt x="963929" y="53339"/>
                </a:lnTo>
                <a:close/>
              </a:path>
              <a:path w="2231135" h="184403">
                <a:moveTo>
                  <a:pt x="975359" y="51815"/>
                </a:moveTo>
                <a:lnTo>
                  <a:pt x="976883" y="51815"/>
                </a:lnTo>
                <a:lnTo>
                  <a:pt x="978407" y="54863"/>
                </a:lnTo>
                <a:lnTo>
                  <a:pt x="986027" y="51815"/>
                </a:lnTo>
                <a:lnTo>
                  <a:pt x="984503" y="47244"/>
                </a:lnTo>
                <a:lnTo>
                  <a:pt x="981455" y="45720"/>
                </a:lnTo>
                <a:lnTo>
                  <a:pt x="976883" y="44196"/>
                </a:lnTo>
                <a:lnTo>
                  <a:pt x="975359" y="51815"/>
                </a:lnTo>
                <a:close/>
              </a:path>
              <a:path w="2231135" h="184403">
                <a:moveTo>
                  <a:pt x="979931" y="80772"/>
                </a:moveTo>
                <a:lnTo>
                  <a:pt x="979932" y="139191"/>
                </a:lnTo>
                <a:lnTo>
                  <a:pt x="981455" y="138683"/>
                </a:lnTo>
                <a:lnTo>
                  <a:pt x="986027" y="73151"/>
                </a:lnTo>
                <a:lnTo>
                  <a:pt x="979931" y="80772"/>
                </a:lnTo>
                <a:close/>
              </a:path>
              <a:path w="2231135" h="184403">
                <a:moveTo>
                  <a:pt x="1043939" y="60959"/>
                </a:moveTo>
                <a:lnTo>
                  <a:pt x="1040891" y="54863"/>
                </a:lnTo>
                <a:lnTo>
                  <a:pt x="1040891" y="138683"/>
                </a:lnTo>
                <a:lnTo>
                  <a:pt x="1039368" y="139191"/>
                </a:lnTo>
                <a:lnTo>
                  <a:pt x="1036319" y="140207"/>
                </a:lnTo>
                <a:lnTo>
                  <a:pt x="1025651" y="140207"/>
                </a:lnTo>
                <a:lnTo>
                  <a:pt x="1028699" y="149351"/>
                </a:lnTo>
                <a:lnTo>
                  <a:pt x="1037843" y="149351"/>
                </a:lnTo>
                <a:lnTo>
                  <a:pt x="1037843" y="140207"/>
                </a:lnTo>
                <a:lnTo>
                  <a:pt x="1039367" y="140207"/>
                </a:lnTo>
                <a:lnTo>
                  <a:pt x="1043939" y="147827"/>
                </a:lnTo>
                <a:lnTo>
                  <a:pt x="1046987" y="144779"/>
                </a:lnTo>
                <a:lnTo>
                  <a:pt x="1048511" y="141731"/>
                </a:lnTo>
                <a:lnTo>
                  <a:pt x="1048511" y="76200"/>
                </a:lnTo>
                <a:lnTo>
                  <a:pt x="1046987" y="68579"/>
                </a:lnTo>
                <a:lnTo>
                  <a:pt x="1043939" y="60959"/>
                </a:lnTo>
                <a:close/>
              </a:path>
              <a:path w="2231135" h="184403">
                <a:moveTo>
                  <a:pt x="1036319" y="65531"/>
                </a:moveTo>
                <a:lnTo>
                  <a:pt x="1037843" y="71627"/>
                </a:lnTo>
                <a:lnTo>
                  <a:pt x="1037843" y="70103"/>
                </a:lnTo>
                <a:lnTo>
                  <a:pt x="1039367" y="77724"/>
                </a:lnTo>
                <a:lnTo>
                  <a:pt x="1039368" y="139191"/>
                </a:lnTo>
                <a:lnTo>
                  <a:pt x="1040891" y="138683"/>
                </a:lnTo>
                <a:lnTo>
                  <a:pt x="1040891" y="54863"/>
                </a:lnTo>
                <a:lnTo>
                  <a:pt x="1034795" y="48768"/>
                </a:lnTo>
                <a:lnTo>
                  <a:pt x="1028699" y="45720"/>
                </a:lnTo>
                <a:lnTo>
                  <a:pt x="1021079" y="42672"/>
                </a:lnTo>
                <a:lnTo>
                  <a:pt x="1002791" y="42672"/>
                </a:lnTo>
                <a:lnTo>
                  <a:pt x="1004315" y="51815"/>
                </a:lnTo>
                <a:lnTo>
                  <a:pt x="1018031" y="51815"/>
                </a:lnTo>
                <a:lnTo>
                  <a:pt x="1025651" y="54863"/>
                </a:lnTo>
                <a:lnTo>
                  <a:pt x="1019555" y="51815"/>
                </a:lnTo>
                <a:lnTo>
                  <a:pt x="1024127" y="53339"/>
                </a:lnTo>
                <a:lnTo>
                  <a:pt x="1028699" y="56387"/>
                </a:lnTo>
                <a:lnTo>
                  <a:pt x="1024127" y="53339"/>
                </a:lnTo>
                <a:lnTo>
                  <a:pt x="1030223" y="57911"/>
                </a:lnTo>
                <a:lnTo>
                  <a:pt x="1033271" y="60959"/>
                </a:lnTo>
                <a:lnTo>
                  <a:pt x="1036319" y="65531"/>
                </a:lnTo>
                <a:close/>
              </a:path>
              <a:path w="2231135" h="184403">
                <a:moveTo>
                  <a:pt x="1037843" y="140207"/>
                </a:moveTo>
                <a:lnTo>
                  <a:pt x="1037843" y="149351"/>
                </a:lnTo>
                <a:lnTo>
                  <a:pt x="1043939" y="147827"/>
                </a:lnTo>
                <a:lnTo>
                  <a:pt x="1039367" y="140207"/>
                </a:lnTo>
                <a:lnTo>
                  <a:pt x="1037843" y="140207"/>
                </a:lnTo>
                <a:close/>
              </a:path>
              <a:path w="2231135" h="184403">
                <a:moveTo>
                  <a:pt x="1024127" y="149351"/>
                </a:moveTo>
                <a:lnTo>
                  <a:pt x="1028699" y="149351"/>
                </a:lnTo>
                <a:lnTo>
                  <a:pt x="1024127" y="140207"/>
                </a:lnTo>
                <a:lnTo>
                  <a:pt x="1022603" y="138683"/>
                </a:lnTo>
                <a:lnTo>
                  <a:pt x="1019555" y="147827"/>
                </a:lnTo>
                <a:lnTo>
                  <a:pt x="1024127" y="149351"/>
                </a:lnTo>
                <a:close/>
              </a:path>
              <a:path w="2231135" h="184403">
                <a:moveTo>
                  <a:pt x="998219" y="54863"/>
                </a:moveTo>
                <a:lnTo>
                  <a:pt x="1005839" y="51815"/>
                </a:lnTo>
                <a:lnTo>
                  <a:pt x="1004315" y="51815"/>
                </a:lnTo>
                <a:lnTo>
                  <a:pt x="1002791" y="42672"/>
                </a:lnTo>
                <a:lnTo>
                  <a:pt x="993647" y="45720"/>
                </a:lnTo>
                <a:lnTo>
                  <a:pt x="986027" y="51815"/>
                </a:lnTo>
                <a:lnTo>
                  <a:pt x="978407" y="54863"/>
                </a:lnTo>
                <a:lnTo>
                  <a:pt x="976883" y="51815"/>
                </a:lnTo>
                <a:lnTo>
                  <a:pt x="976883" y="53339"/>
                </a:lnTo>
                <a:lnTo>
                  <a:pt x="975359" y="51815"/>
                </a:lnTo>
                <a:lnTo>
                  <a:pt x="976883" y="44196"/>
                </a:lnTo>
                <a:lnTo>
                  <a:pt x="964691" y="44196"/>
                </a:lnTo>
                <a:lnTo>
                  <a:pt x="963929" y="53339"/>
                </a:lnTo>
                <a:lnTo>
                  <a:pt x="963167" y="54863"/>
                </a:lnTo>
                <a:lnTo>
                  <a:pt x="963167" y="53339"/>
                </a:lnTo>
                <a:lnTo>
                  <a:pt x="963167" y="138683"/>
                </a:lnTo>
                <a:lnTo>
                  <a:pt x="966215" y="149351"/>
                </a:lnTo>
                <a:lnTo>
                  <a:pt x="966215" y="140207"/>
                </a:lnTo>
                <a:lnTo>
                  <a:pt x="972311" y="149351"/>
                </a:lnTo>
                <a:lnTo>
                  <a:pt x="978407" y="149351"/>
                </a:lnTo>
                <a:lnTo>
                  <a:pt x="978407" y="140207"/>
                </a:lnTo>
                <a:lnTo>
                  <a:pt x="979931" y="140207"/>
                </a:lnTo>
                <a:lnTo>
                  <a:pt x="984503" y="147827"/>
                </a:lnTo>
                <a:lnTo>
                  <a:pt x="987551" y="144779"/>
                </a:lnTo>
                <a:lnTo>
                  <a:pt x="989075" y="141731"/>
                </a:lnTo>
                <a:lnTo>
                  <a:pt x="989075" y="83819"/>
                </a:lnTo>
                <a:lnTo>
                  <a:pt x="993647" y="79248"/>
                </a:lnTo>
                <a:lnTo>
                  <a:pt x="992123" y="79248"/>
                </a:lnTo>
                <a:lnTo>
                  <a:pt x="998219" y="76200"/>
                </a:lnTo>
                <a:lnTo>
                  <a:pt x="996695" y="76200"/>
                </a:lnTo>
                <a:lnTo>
                  <a:pt x="1001267" y="73151"/>
                </a:lnTo>
                <a:lnTo>
                  <a:pt x="999743" y="74675"/>
                </a:lnTo>
                <a:lnTo>
                  <a:pt x="1005839" y="73151"/>
                </a:lnTo>
                <a:lnTo>
                  <a:pt x="1004315" y="73151"/>
                </a:lnTo>
                <a:lnTo>
                  <a:pt x="1007363" y="73151"/>
                </a:lnTo>
                <a:lnTo>
                  <a:pt x="1005839" y="73151"/>
                </a:lnTo>
                <a:lnTo>
                  <a:pt x="1008887" y="74675"/>
                </a:lnTo>
                <a:lnTo>
                  <a:pt x="1010411" y="76200"/>
                </a:lnTo>
                <a:lnTo>
                  <a:pt x="1011935" y="77724"/>
                </a:lnTo>
                <a:lnTo>
                  <a:pt x="1013459" y="82296"/>
                </a:lnTo>
                <a:lnTo>
                  <a:pt x="1013459" y="80772"/>
                </a:lnTo>
                <a:lnTo>
                  <a:pt x="1014983" y="85344"/>
                </a:lnTo>
                <a:lnTo>
                  <a:pt x="1013459" y="85344"/>
                </a:lnTo>
                <a:lnTo>
                  <a:pt x="1014983" y="89915"/>
                </a:lnTo>
                <a:lnTo>
                  <a:pt x="1014983" y="144779"/>
                </a:lnTo>
                <a:lnTo>
                  <a:pt x="1019555" y="147827"/>
                </a:lnTo>
                <a:lnTo>
                  <a:pt x="1022603" y="138683"/>
                </a:lnTo>
                <a:lnTo>
                  <a:pt x="1024127" y="140207"/>
                </a:lnTo>
                <a:lnTo>
                  <a:pt x="1028699" y="149351"/>
                </a:lnTo>
                <a:lnTo>
                  <a:pt x="1025651" y="140207"/>
                </a:lnTo>
                <a:lnTo>
                  <a:pt x="1027175" y="140207"/>
                </a:lnTo>
                <a:lnTo>
                  <a:pt x="1024127" y="139191"/>
                </a:lnTo>
                <a:lnTo>
                  <a:pt x="1024127" y="83820"/>
                </a:lnTo>
                <a:lnTo>
                  <a:pt x="1022603" y="79248"/>
                </a:lnTo>
                <a:lnTo>
                  <a:pt x="1019555" y="71627"/>
                </a:lnTo>
                <a:lnTo>
                  <a:pt x="1013459" y="65531"/>
                </a:lnTo>
                <a:lnTo>
                  <a:pt x="1008887" y="64007"/>
                </a:lnTo>
                <a:lnTo>
                  <a:pt x="998219" y="64007"/>
                </a:lnTo>
                <a:lnTo>
                  <a:pt x="992123" y="68579"/>
                </a:lnTo>
                <a:lnTo>
                  <a:pt x="987551" y="85344"/>
                </a:lnTo>
                <a:lnTo>
                  <a:pt x="989075" y="82296"/>
                </a:lnTo>
                <a:lnTo>
                  <a:pt x="987551" y="85344"/>
                </a:lnTo>
                <a:lnTo>
                  <a:pt x="986027" y="73151"/>
                </a:lnTo>
                <a:lnTo>
                  <a:pt x="981455" y="138683"/>
                </a:lnTo>
                <a:lnTo>
                  <a:pt x="979932" y="139191"/>
                </a:lnTo>
                <a:lnTo>
                  <a:pt x="976883" y="140207"/>
                </a:lnTo>
                <a:lnTo>
                  <a:pt x="967739" y="140207"/>
                </a:lnTo>
                <a:lnTo>
                  <a:pt x="964691" y="139191"/>
                </a:lnTo>
                <a:lnTo>
                  <a:pt x="964691" y="140207"/>
                </a:lnTo>
                <a:lnTo>
                  <a:pt x="964691" y="51815"/>
                </a:lnTo>
                <a:lnTo>
                  <a:pt x="966215" y="53339"/>
                </a:lnTo>
                <a:lnTo>
                  <a:pt x="975359" y="53339"/>
                </a:lnTo>
                <a:lnTo>
                  <a:pt x="976883" y="54102"/>
                </a:lnTo>
                <a:lnTo>
                  <a:pt x="978407" y="59435"/>
                </a:lnTo>
                <a:lnTo>
                  <a:pt x="986027" y="62483"/>
                </a:lnTo>
                <a:lnTo>
                  <a:pt x="992123" y="59435"/>
                </a:lnTo>
                <a:lnTo>
                  <a:pt x="990599" y="59435"/>
                </a:lnTo>
                <a:lnTo>
                  <a:pt x="998219" y="54863"/>
                </a:lnTo>
                <a:close/>
              </a:path>
              <a:path w="2231135" h="184403">
                <a:moveTo>
                  <a:pt x="976883" y="73151"/>
                </a:moveTo>
                <a:lnTo>
                  <a:pt x="992123" y="59435"/>
                </a:lnTo>
                <a:lnTo>
                  <a:pt x="986027" y="62483"/>
                </a:lnTo>
                <a:lnTo>
                  <a:pt x="978407" y="59435"/>
                </a:lnTo>
                <a:lnTo>
                  <a:pt x="976883" y="54102"/>
                </a:lnTo>
                <a:lnTo>
                  <a:pt x="976883" y="73151"/>
                </a:lnTo>
                <a:close/>
              </a:path>
              <a:path w="2231135" h="184403">
                <a:moveTo>
                  <a:pt x="978407" y="140207"/>
                </a:moveTo>
                <a:lnTo>
                  <a:pt x="978407" y="149351"/>
                </a:lnTo>
                <a:lnTo>
                  <a:pt x="984503" y="147827"/>
                </a:lnTo>
                <a:lnTo>
                  <a:pt x="979931" y="140207"/>
                </a:lnTo>
                <a:lnTo>
                  <a:pt x="978407" y="140207"/>
                </a:lnTo>
                <a:close/>
              </a:path>
              <a:path w="2231135" h="184403">
                <a:moveTo>
                  <a:pt x="844295" y="88391"/>
                </a:moveTo>
                <a:lnTo>
                  <a:pt x="845819" y="77724"/>
                </a:lnTo>
                <a:lnTo>
                  <a:pt x="850391" y="70103"/>
                </a:lnTo>
                <a:lnTo>
                  <a:pt x="848867" y="70103"/>
                </a:lnTo>
                <a:lnTo>
                  <a:pt x="854963" y="64007"/>
                </a:lnTo>
                <a:lnTo>
                  <a:pt x="853439" y="64007"/>
                </a:lnTo>
                <a:lnTo>
                  <a:pt x="854963" y="50291"/>
                </a:lnTo>
                <a:lnTo>
                  <a:pt x="847343" y="57911"/>
                </a:lnTo>
                <a:lnTo>
                  <a:pt x="841247" y="65531"/>
                </a:lnTo>
                <a:lnTo>
                  <a:pt x="836675" y="74675"/>
                </a:lnTo>
                <a:lnTo>
                  <a:pt x="835151" y="85344"/>
                </a:lnTo>
                <a:lnTo>
                  <a:pt x="833627" y="97535"/>
                </a:lnTo>
                <a:lnTo>
                  <a:pt x="833627" y="109727"/>
                </a:lnTo>
                <a:lnTo>
                  <a:pt x="836675" y="118872"/>
                </a:lnTo>
                <a:lnTo>
                  <a:pt x="841247" y="129539"/>
                </a:lnTo>
                <a:lnTo>
                  <a:pt x="845819" y="137159"/>
                </a:lnTo>
                <a:lnTo>
                  <a:pt x="845819" y="117348"/>
                </a:lnTo>
                <a:lnTo>
                  <a:pt x="844295" y="106679"/>
                </a:lnTo>
                <a:lnTo>
                  <a:pt x="844295" y="108203"/>
                </a:lnTo>
                <a:lnTo>
                  <a:pt x="842771" y="97535"/>
                </a:lnTo>
                <a:lnTo>
                  <a:pt x="844295" y="86868"/>
                </a:lnTo>
                <a:lnTo>
                  <a:pt x="844295" y="88391"/>
                </a:lnTo>
                <a:close/>
              </a:path>
              <a:path w="2231135" h="184403">
                <a:moveTo>
                  <a:pt x="937259" y="96011"/>
                </a:moveTo>
                <a:lnTo>
                  <a:pt x="937259" y="83820"/>
                </a:lnTo>
                <a:lnTo>
                  <a:pt x="934211" y="73151"/>
                </a:lnTo>
                <a:lnTo>
                  <a:pt x="931163" y="64007"/>
                </a:lnTo>
                <a:lnTo>
                  <a:pt x="925067" y="56387"/>
                </a:lnTo>
                <a:lnTo>
                  <a:pt x="917447" y="50291"/>
                </a:lnTo>
                <a:lnTo>
                  <a:pt x="909827" y="45720"/>
                </a:lnTo>
                <a:lnTo>
                  <a:pt x="899159" y="42672"/>
                </a:lnTo>
                <a:lnTo>
                  <a:pt x="874775" y="42672"/>
                </a:lnTo>
                <a:lnTo>
                  <a:pt x="864107" y="45720"/>
                </a:lnTo>
                <a:lnTo>
                  <a:pt x="854963" y="50291"/>
                </a:lnTo>
                <a:lnTo>
                  <a:pt x="853439" y="64007"/>
                </a:lnTo>
                <a:lnTo>
                  <a:pt x="861059" y="57911"/>
                </a:lnTo>
                <a:lnTo>
                  <a:pt x="859535" y="59435"/>
                </a:lnTo>
                <a:lnTo>
                  <a:pt x="867155" y="54863"/>
                </a:lnTo>
                <a:lnTo>
                  <a:pt x="876299" y="51815"/>
                </a:lnTo>
                <a:lnTo>
                  <a:pt x="896111" y="51815"/>
                </a:lnTo>
                <a:lnTo>
                  <a:pt x="906779" y="54863"/>
                </a:lnTo>
                <a:lnTo>
                  <a:pt x="897635" y="51815"/>
                </a:lnTo>
                <a:lnTo>
                  <a:pt x="906779" y="54863"/>
                </a:lnTo>
                <a:lnTo>
                  <a:pt x="905255" y="54863"/>
                </a:lnTo>
                <a:lnTo>
                  <a:pt x="912875" y="57911"/>
                </a:lnTo>
                <a:lnTo>
                  <a:pt x="918971" y="62483"/>
                </a:lnTo>
                <a:lnTo>
                  <a:pt x="917447" y="62483"/>
                </a:lnTo>
                <a:lnTo>
                  <a:pt x="923543" y="68579"/>
                </a:lnTo>
                <a:lnTo>
                  <a:pt x="922019" y="68579"/>
                </a:lnTo>
                <a:lnTo>
                  <a:pt x="926591" y="76200"/>
                </a:lnTo>
                <a:lnTo>
                  <a:pt x="925067" y="76200"/>
                </a:lnTo>
                <a:lnTo>
                  <a:pt x="928115" y="85344"/>
                </a:lnTo>
                <a:lnTo>
                  <a:pt x="928115" y="105155"/>
                </a:lnTo>
                <a:lnTo>
                  <a:pt x="925067" y="115824"/>
                </a:lnTo>
                <a:lnTo>
                  <a:pt x="925067" y="114300"/>
                </a:lnTo>
                <a:lnTo>
                  <a:pt x="922019" y="123444"/>
                </a:lnTo>
                <a:lnTo>
                  <a:pt x="922019" y="121920"/>
                </a:lnTo>
                <a:lnTo>
                  <a:pt x="917447" y="129539"/>
                </a:lnTo>
                <a:lnTo>
                  <a:pt x="917447" y="128015"/>
                </a:lnTo>
                <a:lnTo>
                  <a:pt x="911351" y="134111"/>
                </a:lnTo>
                <a:lnTo>
                  <a:pt x="905255" y="138683"/>
                </a:lnTo>
                <a:lnTo>
                  <a:pt x="896111" y="140207"/>
                </a:lnTo>
                <a:lnTo>
                  <a:pt x="884681" y="141636"/>
                </a:lnTo>
                <a:lnTo>
                  <a:pt x="873251" y="140207"/>
                </a:lnTo>
                <a:lnTo>
                  <a:pt x="874775" y="140207"/>
                </a:lnTo>
                <a:lnTo>
                  <a:pt x="865631" y="138683"/>
                </a:lnTo>
                <a:lnTo>
                  <a:pt x="858011" y="134111"/>
                </a:lnTo>
                <a:lnTo>
                  <a:pt x="859535" y="135635"/>
                </a:lnTo>
                <a:lnTo>
                  <a:pt x="862583" y="147827"/>
                </a:lnTo>
                <a:lnTo>
                  <a:pt x="873251" y="150875"/>
                </a:lnTo>
                <a:lnTo>
                  <a:pt x="885443" y="150875"/>
                </a:lnTo>
                <a:lnTo>
                  <a:pt x="883919" y="141731"/>
                </a:lnTo>
                <a:lnTo>
                  <a:pt x="885443" y="141731"/>
                </a:lnTo>
                <a:lnTo>
                  <a:pt x="897635" y="149351"/>
                </a:lnTo>
                <a:lnTo>
                  <a:pt x="908303" y="147827"/>
                </a:lnTo>
                <a:lnTo>
                  <a:pt x="917447" y="141731"/>
                </a:lnTo>
                <a:lnTo>
                  <a:pt x="925067" y="135635"/>
                </a:lnTo>
                <a:lnTo>
                  <a:pt x="931163" y="128015"/>
                </a:lnTo>
                <a:lnTo>
                  <a:pt x="928115" y="106679"/>
                </a:lnTo>
                <a:lnTo>
                  <a:pt x="931163" y="128015"/>
                </a:lnTo>
                <a:lnTo>
                  <a:pt x="934211" y="117348"/>
                </a:lnTo>
                <a:lnTo>
                  <a:pt x="937259" y="106679"/>
                </a:lnTo>
                <a:lnTo>
                  <a:pt x="937259" y="96011"/>
                </a:lnTo>
                <a:close/>
              </a:path>
              <a:path w="2231135" h="184403">
                <a:moveTo>
                  <a:pt x="885443" y="141731"/>
                </a:moveTo>
                <a:lnTo>
                  <a:pt x="883919" y="141731"/>
                </a:lnTo>
                <a:lnTo>
                  <a:pt x="885443" y="150875"/>
                </a:lnTo>
                <a:lnTo>
                  <a:pt x="897635" y="149351"/>
                </a:lnTo>
                <a:lnTo>
                  <a:pt x="885443" y="141731"/>
                </a:lnTo>
                <a:close/>
              </a:path>
              <a:path w="2231135" h="184403">
                <a:moveTo>
                  <a:pt x="862583" y="147827"/>
                </a:moveTo>
                <a:lnTo>
                  <a:pt x="859535" y="135635"/>
                </a:lnTo>
                <a:lnTo>
                  <a:pt x="858011" y="134111"/>
                </a:lnTo>
                <a:lnTo>
                  <a:pt x="853439" y="129539"/>
                </a:lnTo>
                <a:lnTo>
                  <a:pt x="853439" y="131063"/>
                </a:lnTo>
                <a:lnTo>
                  <a:pt x="848867" y="123444"/>
                </a:lnTo>
                <a:lnTo>
                  <a:pt x="848867" y="124968"/>
                </a:lnTo>
                <a:lnTo>
                  <a:pt x="845819" y="115824"/>
                </a:lnTo>
                <a:lnTo>
                  <a:pt x="845819" y="137159"/>
                </a:lnTo>
                <a:lnTo>
                  <a:pt x="853439" y="143255"/>
                </a:lnTo>
                <a:lnTo>
                  <a:pt x="862583" y="147827"/>
                </a:lnTo>
                <a:close/>
              </a:path>
              <a:path w="2231135" h="184403">
                <a:moveTo>
                  <a:pt x="609599" y="68579"/>
                </a:moveTo>
                <a:lnTo>
                  <a:pt x="608380" y="69189"/>
                </a:lnTo>
                <a:lnTo>
                  <a:pt x="608075" y="68579"/>
                </a:lnTo>
                <a:lnTo>
                  <a:pt x="608075" y="69341"/>
                </a:lnTo>
                <a:lnTo>
                  <a:pt x="607771" y="69494"/>
                </a:lnTo>
                <a:lnTo>
                  <a:pt x="606551" y="67055"/>
                </a:lnTo>
                <a:lnTo>
                  <a:pt x="606551" y="65531"/>
                </a:lnTo>
                <a:lnTo>
                  <a:pt x="606769" y="64661"/>
                </a:lnTo>
                <a:lnTo>
                  <a:pt x="607568" y="61467"/>
                </a:lnTo>
                <a:lnTo>
                  <a:pt x="609599" y="59435"/>
                </a:lnTo>
                <a:lnTo>
                  <a:pt x="612647" y="57911"/>
                </a:lnTo>
                <a:lnTo>
                  <a:pt x="611123" y="57911"/>
                </a:lnTo>
                <a:lnTo>
                  <a:pt x="615695" y="56387"/>
                </a:lnTo>
                <a:lnTo>
                  <a:pt x="618743" y="54863"/>
                </a:lnTo>
                <a:lnTo>
                  <a:pt x="627887" y="51815"/>
                </a:lnTo>
                <a:lnTo>
                  <a:pt x="618743" y="54863"/>
                </a:lnTo>
                <a:lnTo>
                  <a:pt x="629411" y="51815"/>
                </a:lnTo>
                <a:lnTo>
                  <a:pt x="627887" y="42672"/>
                </a:lnTo>
                <a:lnTo>
                  <a:pt x="615695" y="45720"/>
                </a:lnTo>
                <a:lnTo>
                  <a:pt x="611123" y="47244"/>
                </a:lnTo>
                <a:lnTo>
                  <a:pt x="608075" y="48768"/>
                </a:lnTo>
                <a:lnTo>
                  <a:pt x="608075" y="59435"/>
                </a:lnTo>
                <a:lnTo>
                  <a:pt x="606551" y="62483"/>
                </a:lnTo>
                <a:lnTo>
                  <a:pt x="606551" y="64007"/>
                </a:lnTo>
                <a:lnTo>
                  <a:pt x="606551" y="62483"/>
                </a:lnTo>
                <a:lnTo>
                  <a:pt x="606551" y="70103"/>
                </a:lnTo>
                <a:lnTo>
                  <a:pt x="608075" y="70103"/>
                </a:lnTo>
                <a:lnTo>
                  <a:pt x="609599" y="71627"/>
                </a:lnTo>
                <a:lnTo>
                  <a:pt x="609599" y="68579"/>
                </a:lnTo>
                <a:close/>
              </a:path>
              <a:path w="2231135" h="184403">
                <a:moveTo>
                  <a:pt x="606551" y="65531"/>
                </a:moveTo>
                <a:lnTo>
                  <a:pt x="606551" y="67055"/>
                </a:lnTo>
                <a:lnTo>
                  <a:pt x="608075" y="68579"/>
                </a:lnTo>
                <a:lnTo>
                  <a:pt x="606769" y="64661"/>
                </a:lnTo>
                <a:lnTo>
                  <a:pt x="606551" y="65531"/>
                </a:lnTo>
                <a:close/>
              </a:path>
              <a:path w="2231135" h="184403">
                <a:moveTo>
                  <a:pt x="624839" y="94487"/>
                </a:moveTo>
                <a:lnTo>
                  <a:pt x="635507" y="92963"/>
                </a:lnTo>
                <a:lnTo>
                  <a:pt x="633983" y="92963"/>
                </a:lnTo>
                <a:lnTo>
                  <a:pt x="633983" y="83820"/>
                </a:lnTo>
                <a:lnTo>
                  <a:pt x="623315" y="85344"/>
                </a:lnTo>
                <a:lnTo>
                  <a:pt x="614171" y="86868"/>
                </a:lnTo>
                <a:lnTo>
                  <a:pt x="606551" y="91439"/>
                </a:lnTo>
                <a:lnTo>
                  <a:pt x="600455" y="96011"/>
                </a:lnTo>
                <a:lnTo>
                  <a:pt x="595883" y="102107"/>
                </a:lnTo>
                <a:lnTo>
                  <a:pt x="594359" y="109727"/>
                </a:lnTo>
                <a:lnTo>
                  <a:pt x="592835" y="117348"/>
                </a:lnTo>
                <a:lnTo>
                  <a:pt x="595883" y="132587"/>
                </a:lnTo>
                <a:lnTo>
                  <a:pt x="598931" y="137159"/>
                </a:lnTo>
                <a:lnTo>
                  <a:pt x="603503" y="143255"/>
                </a:lnTo>
                <a:lnTo>
                  <a:pt x="609599" y="146303"/>
                </a:lnTo>
                <a:lnTo>
                  <a:pt x="615695" y="149351"/>
                </a:lnTo>
                <a:lnTo>
                  <a:pt x="621791" y="150875"/>
                </a:lnTo>
                <a:lnTo>
                  <a:pt x="638555" y="150875"/>
                </a:lnTo>
                <a:lnTo>
                  <a:pt x="647699" y="147827"/>
                </a:lnTo>
                <a:lnTo>
                  <a:pt x="653868" y="144126"/>
                </a:lnTo>
                <a:lnTo>
                  <a:pt x="652271" y="141731"/>
                </a:lnTo>
                <a:lnTo>
                  <a:pt x="649223" y="135635"/>
                </a:lnTo>
                <a:lnTo>
                  <a:pt x="643127" y="138683"/>
                </a:lnTo>
                <a:lnTo>
                  <a:pt x="637031" y="141731"/>
                </a:lnTo>
                <a:lnTo>
                  <a:pt x="637031" y="140207"/>
                </a:lnTo>
                <a:lnTo>
                  <a:pt x="629411" y="141731"/>
                </a:lnTo>
                <a:lnTo>
                  <a:pt x="623315" y="141731"/>
                </a:lnTo>
                <a:lnTo>
                  <a:pt x="617219" y="140207"/>
                </a:lnTo>
                <a:lnTo>
                  <a:pt x="618743" y="140207"/>
                </a:lnTo>
                <a:lnTo>
                  <a:pt x="612647" y="137159"/>
                </a:lnTo>
                <a:lnTo>
                  <a:pt x="614171" y="138683"/>
                </a:lnTo>
                <a:lnTo>
                  <a:pt x="609599" y="135635"/>
                </a:lnTo>
                <a:lnTo>
                  <a:pt x="606551" y="131063"/>
                </a:lnTo>
                <a:lnTo>
                  <a:pt x="606551" y="132587"/>
                </a:lnTo>
                <a:lnTo>
                  <a:pt x="603503" y="128015"/>
                </a:lnTo>
                <a:lnTo>
                  <a:pt x="605027" y="128015"/>
                </a:lnTo>
                <a:lnTo>
                  <a:pt x="603503" y="123444"/>
                </a:lnTo>
                <a:lnTo>
                  <a:pt x="601979" y="117348"/>
                </a:lnTo>
                <a:lnTo>
                  <a:pt x="603503" y="111251"/>
                </a:lnTo>
                <a:lnTo>
                  <a:pt x="605027" y="105155"/>
                </a:lnTo>
                <a:lnTo>
                  <a:pt x="605027" y="106679"/>
                </a:lnTo>
                <a:lnTo>
                  <a:pt x="608075" y="102107"/>
                </a:lnTo>
                <a:lnTo>
                  <a:pt x="612647" y="99059"/>
                </a:lnTo>
                <a:lnTo>
                  <a:pt x="611123" y="99059"/>
                </a:lnTo>
                <a:lnTo>
                  <a:pt x="618743" y="96011"/>
                </a:lnTo>
                <a:lnTo>
                  <a:pt x="617219" y="96011"/>
                </a:lnTo>
                <a:lnTo>
                  <a:pt x="626363" y="94487"/>
                </a:lnTo>
                <a:lnTo>
                  <a:pt x="624839" y="94487"/>
                </a:lnTo>
                <a:close/>
              </a:path>
              <a:path w="2231135" h="184403">
                <a:moveTo>
                  <a:pt x="609599" y="71627"/>
                </a:moveTo>
                <a:lnTo>
                  <a:pt x="608075" y="70103"/>
                </a:lnTo>
                <a:lnTo>
                  <a:pt x="606551" y="70103"/>
                </a:lnTo>
                <a:lnTo>
                  <a:pt x="606551" y="62483"/>
                </a:lnTo>
                <a:lnTo>
                  <a:pt x="608075" y="59435"/>
                </a:lnTo>
                <a:lnTo>
                  <a:pt x="608075" y="48768"/>
                </a:lnTo>
                <a:lnTo>
                  <a:pt x="603503" y="50291"/>
                </a:lnTo>
                <a:lnTo>
                  <a:pt x="600455" y="53339"/>
                </a:lnTo>
                <a:lnTo>
                  <a:pt x="598931" y="57911"/>
                </a:lnTo>
                <a:lnTo>
                  <a:pt x="597407" y="64007"/>
                </a:lnTo>
                <a:lnTo>
                  <a:pt x="597407" y="70103"/>
                </a:lnTo>
                <a:lnTo>
                  <a:pt x="598931" y="74675"/>
                </a:lnTo>
                <a:lnTo>
                  <a:pt x="601979" y="77724"/>
                </a:lnTo>
                <a:lnTo>
                  <a:pt x="606551" y="79248"/>
                </a:lnTo>
                <a:lnTo>
                  <a:pt x="609599" y="79248"/>
                </a:lnTo>
                <a:lnTo>
                  <a:pt x="612647" y="77724"/>
                </a:lnTo>
                <a:lnTo>
                  <a:pt x="618743" y="74675"/>
                </a:lnTo>
                <a:lnTo>
                  <a:pt x="623315" y="73151"/>
                </a:lnTo>
                <a:lnTo>
                  <a:pt x="627887" y="71627"/>
                </a:lnTo>
                <a:lnTo>
                  <a:pt x="626363" y="71627"/>
                </a:lnTo>
                <a:lnTo>
                  <a:pt x="632459" y="70103"/>
                </a:lnTo>
                <a:lnTo>
                  <a:pt x="630935" y="70103"/>
                </a:lnTo>
                <a:lnTo>
                  <a:pt x="630935" y="60959"/>
                </a:lnTo>
                <a:lnTo>
                  <a:pt x="624839" y="62483"/>
                </a:lnTo>
                <a:lnTo>
                  <a:pt x="620267" y="64007"/>
                </a:lnTo>
                <a:lnTo>
                  <a:pt x="615695" y="65531"/>
                </a:lnTo>
                <a:lnTo>
                  <a:pt x="609599" y="68579"/>
                </a:lnTo>
                <a:lnTo>
                  <a:pt x="609599" y="71627"/>
                </a:lnTo>
                <a:close/>
              </a:path>
              <a:path w="2231135" h="184403">
                <a:moveTo>
                  <a:pt x="644651" y="82296"/>
                </a:moveTo>
                <a:lnTo>
                  <a:pt x="633983" y="83820"/>
                </a:lnTo>
                <a:lnTo>
                  <a:pt x="633983" y="92963"/>
                </a:lnTo>
                <a:lnTo>
                  <a:pt x="644651" y="92963"/>
                </a:lnTo>
                <a:lnTo>
                  <a:pt x="649223" y="86868"/>
                </a:lnTo>
                <a:lnTo>
                  <a:pt x="649223" y="82296"/>
                </a:lnTo>
                <a:lnTo>
                  <a:pt x="644651" y="82296"/>
                </a:lnTo>
                <a:close/>
              </a:path>
              <a:path w="2231135" h="184403">
                <a:moveTo>
                  <a:pt x="658367" y="82296"/>
                </a:moveTo>
                <a:lnTo>
                  <a:pt x="658367" y="73151"/>
                </a:lnTo>
                <a:lnTo>
                  <a:pt x="653795" y="67055"/>
                </a:lnTo>
                <a:lnTo>
                  <a:pt x="650747" y="64007"/>
                </a:lnTo>
                <a:lnTo>
                  <a:pt x="646175" y="62483"/>
                </a:lnTo>
                <a:lnTo>
                  <a:pt x="646175" y="71627"/>
                </a:lnTo>
                <a:lnTo>
                  <a:pt x="647699" y="73151"/>
                </a:lnTo>
                <a:lnTo>
                  <a:pt x="649223" y="77724"/>
                </a:lnTo>
                <a:lnTo>
                  <a:pt x="653795" y="82296"/>
                </a:lnTo>
                <a:lnTo>
                  <a:pt x="658367" y="92963"/>
                </a:lnTo>
                <a:lnTo>
                  <a:pt x="658367" y="82296"/>
                </a:lnTo>
                <a:close/>
              </a:path>
              <a:path w="2231135" h="184403">
                <a:moveTo>
                  <a:pt x="630935" y="60959"/>
                </a:moveTo>
                <a:lnTo>
                  <a:pt x="630935" y="70103"/>
                </a:lnTo>
                <a:lnTo>
                  <a:pt x="641603" y="70103"/>
                </a:lnTo>
                <a:lnTo>
                  <a:pt x="640079" y="70103"/>
                </a:lnTo>
                <a:lnTo>
                  <a:pt x="644651" y="71627"/>
                </a:lnTo>
                <a:lnTo>
                  <a:pt x="646684" y="72643"/>
                </a:lnTo>
                <a:lnTo>
                  <a:pt x="647699" y="74675"/>
                </a:lnTo>
                <a:lnTo>
                  <a:pt x="649223" y="82296"/>
                </a:lnTo>
                <a:lnTo>
                  <a:pt x="649223" y="86868"/>
                </a:lnTo>
                <a:lnTo>
                  <a:pt x="644651" y="92963"/>
                </a:lnTo>
                <a:lnTo>
                  <a:pt x="658367" y="92963"/>
                </a:lnTo>
                <a:lnTo>
                  <a:pt x="653795" y="82296"/>
                </a:lnTo>
                <a:lnTo>
                  <a:pt x="649223" y="77724"/>
                </a:lnTo>
                <a:lnTo>
                  <a:pt x="647699" y="73151"/>
                </a:lnTo>
                <a:lnTo>
                  <a:pt x="646175" y="71627"/>
                </a:lnTo>
                <a:lnTo>
                  <a:pt x="646175" y="62483"/>
                </a:lnTo>
                <a:lnTo>
                  <a:pt x="641603" y="60959"/>
                </a:lnTo>
                <a:lnTo>
                  <a:pt x="630935" y="60959"/>
                </a:lnTo>
                <a:close/>
              </a:path>
              <a:path w="2231135" h="184403">
                <a:moveTo>
                  <a:pt x="659891" y="138683"/>
                </a:moveTo>
                <a:lnTo>
                  <a:pt x="661415" y="137159"/>
                </a:lnTo>
                <a:lnTo>
                  <a:pt x="655319" y="143255"/>
                </a:lnTo>
                <a:lnTo>
                  <a:pt x="659891" y="149351"/>
                </a:lnTo>
                <a:lnTo>
                  <a:pt x="664463" y="149351"/>
                </a:lnTo>
                <a:lnTo>
                  <a:pt x="662939" y="141731"/>
                </a:lnTo>
                <a:lnTo>
                  <a:pt x="661415" y="140207"/>
                </a:lnTo>
                <a:lnTo>
                  <a:pt x="659891" y="138683"/>
                </a:lnTo>
                <a:close/>
              </a:path>
              <a:path w="2231135" h="184403">
                <a:moveTo>
                  <a:pt x="658367" y="44196"/>
                </a:moveTo>
                <a:lnTo>
                  <a:pt x="649223" y="42672"/>
                </a:lnTo>
                <a:lnTo>
                  <a:pt x="649223" y="51815"/>
                </a:lnTo>
                <a:lnTo>
                  <a:pt x="649223" y="42672"/>
                </a:lnTo>
                <a:lnTo>
                  <a:pt x="627887" y="42672"/>
                </a:lnTo>
                <a:lnTo>
                  <a:pt x="629411" y="51815"/>
                </a:lnTo>
                <a:lnTo>
                  <a:pt x="647699" y="51815"/>
                </a:lnTo>
                <a:lnTo>
                  <a:pt x="656843" y="53339"/>
                </a:lnTo>
                <a:lnTo>
                  <a:pt x="655319" y="53339"/>
                </a:lnTo>
                <a:lnTo>
                  <a:pt x="661415" y="56387"/>
                </a:lnTo>
                <a:lnTo>
                  <a:pt x="661415" y="54863"/>
                </a:lnTo>
                <a:lnTo>
                  <a:pt x="665987" y="59435"/>
                </a:lnTo>
                <a:lnTo>
                  <a:pt x="665987" y="57911"/>
                </a:lnTo>
                <a:lnTo>
                  <a:pt x="669035" y="62483"/>
                </a:lnTo>
                <a:lnTo>
                  <a:pt x="672083" y="68579"/>
                </a:lnTo>
                <a:lnTo>
                  <a:pt x="672083" y="67055"/>
                </a:lnTo>
                <a:lnTo>
                  <a:pt x="673607" y="74675"/>
                </a:lnTo>
                <a:lnTo>
                  <a:pt x="675131" y="138683"/>
                </a:lnTo>
                <a:lnTo>
                  <a:pt x="673607" y="141731"/>
                </a:lnTo>
                <a:lnTo>
                  <a:pt x="673607" y="140207"/>
                </a:lnTo>
                <a:lnTo>
                  <a:pt x="675131" y="138683"/>
                </a:lnTo>
                <a:lnTo>
                  <a:pt x="673607" y="82296"/>
                </a:lnTo>
                <a:lnTo>
                  <a:pt x="673607" y="139446"/>
                </a:lnTo>
                <a:lnTo>
                  <a:pt x="672083" y="140207"/>
                </a:lnTo>
                <a:lnTo>
                  <a:pt x="662178" y="140207"/>
                </a:lnTo>
                <a:lnTo>
                  <a:pt x="661924" y="139699"/>
                </a:lnTo>
                <a:lnTo>
                  <a:pt x="661415" y="138683"/>
                </a:lnTo>
                <a:lnTo>
                  <a:pt x="662939" y="140207"/>
                </a:lnTo>
                <a:lnTo>
                  <a:pt x="662939" y="123444"/>
                </a:lnTo>
                <a:lnTo>
                  <a:pt x="649223" y="135635"/>
                </a:lnTo>
                <a:lnTo>
                  <a:pt x="652271" y="141731"/>
                </a:lnTo>
                <a:lnTo>
                  <a:pt x="653868" y="144126"/>
                </a:lnTo>
                <a:lnTo>
                  <a:pt x="655319" y="146303"/>
                </a:lnTo>
                <a:lnTo>
                  <a:pt x="659891" y="149351"/>
                </a:lnTo>
                <a:lnTo>
                  <a:pt x="655319" y="143255"/>
                </a:lnTo>
                <a:lnTo>
                  <a:pt x="661415" y="137159"/>
                </a:lnTo>
                <a:lnTo>
                  <a:pt x="652271" y="134111"/>
                </a:lnTo>
                <a:lnTo>
                  <a:pt x="661415" y="137159"/>
                </a:lnTo>
                <a:lnTo>
                  <a:pt x="659891" y="138683"/>
                </a:lnTo>
                <a:lnTo>
                  <a:pt x="661415" y="140207"/>
                </a:lnTo>
                <a:lnTo>
                  <a:pt x="662939" y="141731"/>
                </a:lnTo>
                <a:lnTo>
                  <a:pt x="664463" y="149351"/>
                </a:lnTo>
                <a:lnTo>
                  <a:pt x="675131" y="149351"/>
                </a:lnTo>
                <a:lnTo>
                  <a:pt x="681227" y="146303"/>
                </a:lnTo>
                <a:lnTo>
                  <a:pt x="682751" y="141731"/>
                </a:lnTo>
                <a:lnTo>
                  <a:pt x="682751" y="73151"/>
                </a:lnTo>
                <a:lnTo>
                  <a:pt x="681227" y="64007"/>
                </a:lnTo>
                <a:lnTo>
                  <a:pt x="676655" y="57911"/>
                </a:lnTo>
                <a:lnTo>
                  <a:pt x="673607" y="73151"/>
                </a:lnTo>
                <a:lnTo>
                  <a:pt x="672083" y="51815"/>
                </a:lnTo>
                <a:lnTo>
                  <a:pt x="665987" y="47244"/>
                </a:lnTo>
                <a:lnTo>
                  <a:pt x="658367" y="44196"/>
                </a:lnTo>
                <a:close/>
              </a:path>
              <a:path w="2231135" h="184403">
                <a:moveTo>
                  <a:pt x="551345" y="63893"/>
                </a:moveTo>
                <a:lnTo>
                  <a:pt x="551687" y="64007"/>
                </a:lnTo>
                <a:lnTo>
                  <a:pt x="551688" y="63354"/>
                </a:lnTo>
                <a:lnTo>
                  <a:pt x="553211" y="60959"/>
                </a:lnTo>
                <a:lnTo>
                  <a:pt x="551687" y="51815"/>
                </a:lnTo>
                <a:lnTo>
                  <a:pt x="553211" y="48768"/>
                </a:lnTo>
                <a:lnTo>
                  <a:pt x="551306" y="50673"/>
                </a:lnTo>
                <a:lnTo>
                  <a:pt x="550163" y="51815"/>
                </a:lnTo>
                <a:lnTo>
                  <a:pt x="545591" y="56387"/>
                </a:lnTo>
                <a:lnTo>
                  <a:pt x="542543" y="54102"/>
                </a:lnTo>
                <a:lnTo>
                  <a:pt x="542543" y="77724"/>
                </a:lnTo>
                <a:lnTo>
                  <a:pt x="551345" y="63893"/>
                </a:lnTo>
                <a:close/>
              </a:path>
              <a:path w="2231135" h="184403">
                <a:moveTo>
                  <a:pt x="529589" y="53339"/>
                </a:moveTo>
                <a:lnTo>
                  <a:pt x="530351" y="44196"/>
                </a:lnTo>
                <a:lnTo>
                  <a:pt x="525779" y="45720"/>
                </a:lnTo>
                <a:lnTo>
                  <a:pt x="521207" y="47244"/>
                </a:lnTo>
                <a:lnTo>
                  <a:pt x="521207" y="141731"/>
                </a:lnTo>
                <a:lnTo>
                  <a:pt x="522731" y="146303"/>
                </a:lnTo>
                <a:lnTo>
                  <a:pt x="525779" y="147827"/>
                </a:lnTo>
                <a:lnTo>
                  <a:pt x="531875" y="149351"/>
                </a:lnTo>
                <a:lnTo>
                  <a:pt x="528827" y="138683"/>
                </a:lnTo>
                <a:lnTo>
                  <a:pt x="528827" y="53339"/>
                </a:lnTo>
                <a:lnTo>
                  <a:pt x="529589" y="53339"/>
                </a:lnTo>
                <a:close/>
              </a:path>
              <a:path w="2231135" h="184403">
                <a:moveTo>
                  <a:pt x="551306" y="50673"/>
                </a:moveTo>
                <a:lnTo>
                  <a:pt x="550163" y="47244"/>
                </a:lnTo>
                <a:lnTo>
                  <a:pt x="547115" y="45720"/>
                </a:lnTo>
                <a:lnTo>
                  <a:pt x="544067" y="54863"/>
                </a:lnTo>
                <a:lnTo>
                  <a:pt x="542543" y="51815"/>
                </a:lnTo>
                <a:lnTo>
                  <a:pt x="542543" y="53339"/>
                </a:lnTo>
                <a:lnTo>
                  <a:pt x="541019" y="51815"/>
                </a:lnTo>
                <a:lnTo>
                  <a:pt x="542543" y="44196"/>
                </a:lnTo>
                <a:lnTo>
                  <a:pt x="530351" y="44196"/>
                </a:lnTo>
                <a:lnTo>
                  <a:pt x="529589" y="53339"/>
                </a:lnTo>
                <a:lnTo>
                  <a:pt x="528827" y="54863"/>
                </a:lnTo>
                <a:lnTo>
                  <a:pt x="528827" y="53339"/>
                </a:lnTo>
                <a:lnTo>
                  <a:pt x="528827" y="138683"/>
                </a:lnTo>
                <a:lnTo>
                  <a:pt x="531875" y="149351"/>
                </a:lnTo>
                <a:lnTo>
                  <a:pt x="531875" y="140207"/>
                </a:lnTo>
                <a:lnTo>
                  <a:pt x="537971" y="149351"/>
                </a:lnTo>
                <a:lnTo>
                  <a:pt x="544067" y="149351"/>
                </a:lnTo>
                <a:lnTo>
                  <a:pt x="544067" y="140207"/>
                </a:lnTo>
                <a:lnTo>
                  <a:pt x="545591" y="140207"/>
                </a:lnTo>
                <a:lnTo>
                  <a:pt x="550163" y="147827"/>
                </a:lnTo>
                <a:lnTo>
                  <a:pt x="553211" y="144779"/>
                </a:lnTo>
                <a:lnTo>
                  <a:pt x="551687" y="74675"/>
                </a:lnTo>
                <a:lnTo>
                  <a:pt x="548639" y="79248"/>
                </a:lnTo>
                <a:lnTo>
                  <a:pt x="547115" y="138683"/>
                </a:lnTo>
                <a:lnTo>
                  <a:pt x="545592" y="139191"/>
                </a:lnTo>
                <a:lnTo>
                  <a:pt x="542543" y="140207"/>
                </a:lnTo>
                <a:lnTo>
                  <a:pt x="533399" y="140207"/>
                </a:lnTo>
                <a:lnTo>
                  <a:pt x="530351" y="139191"/>
                </a:lnTo>
                <a:lnTo>
                  <a:pt x="530351" y="140207"/>
                </a:lnTo>
                <a:lnTo>
                  <a:pt x="530351" y="51815"/>
                </a:lnTo>
                <a:lnTo>
                  <a:pt x="531875" y="53339"/>
                </a:lnTo>
                <a:lnTo>
                  <a:pt x="541019" y="53339"/>
                </a:lnTo>
                <a:lnTo>
                  <a:pt x="542543" y="54102"/>
                </a:lnTo>
                <a:lnTo>
                  <a:pt x="545591" y="56387"/>
                </a:lnTo>
                <a:lnTo>
                  <a:pt x="550163" y="51815"/>
                </a:lnTo>
                <a:lnTo>
                  <a:pt x="551306" y="50673"/>
                </a:lnTo>
                <a:close/>
              </a:path>
              <a:path w="2231135" h="184403">
                <a:moveTo>
                  <a:pt x="542543" y="44196"/>
                </a:moveTo>
                <a:lnTo>
                  <a:pt x="541019" y="51815"/>
                </a:lnTo>
                <a:lnTo>
                  <a:pt x="542543" y="51815"/>
                </a:lnTo>
                <a:lnTo>
                  <a:pt x="544067" y="54863"/>
                </a:lnTo>
                <a:lnTo>
                  <a:pt x="547115" y="45720"/>
                </a:lnTo>
                <a:lnTo>
                  <a:pt x="542543" y="44196"/>
                </a:lnTo>
                <a:close/>
              </a:path>
              <a:path w="2231135" h="184403">
                <a:moveTo>
                  <a:pt x="545591" y="83820"/>
                </a:moveTo>
                <a:lnTo>
                  <a:pt x="545592" y="139191"/>
                </a:lnTo>
                <a:lnTo>
                  <a:pt x="547115" y="138683"/>
                </a:lnTo>
                <a:lnTo>
                  <a:pt x="548639" y="79248"/>
                </a:lnTo>
                <a:lnTo>
                  <a:pt x="545591" y="83820"/>
                </a:lnTo>
                <a:close/>
              </a:path>
              <a:path w="2231135" h="184403">
                <a:moveTo>
                  <a:pt x="544067" y="140207"/>
                </a:moveTo>
                <a:lnTo>
                  <a:pt x="544067" y="149351"/>
                </a:lnTo>
                <a:lnTo>
                  <a:pt x="550163" y="147827"/>
                </a:lnTo>
                <a:lnTo>
                  <a:pt x="545591" y="140207"/>
                </a:lnTo>
                <a:lnTo>
                  <a:pt x="544067" y="140207"/>
                </a:lnTo>
                <a:close/>
              </a:path>
              <a:path w="2231135" h="184403">
                <a:moveTo>
                  <a:pt x="551687" y="51815"/>
                </a:moveTo>
                <a:lnTo>
                  <a:pt x="553211" y="60959"/>
                </a:lnTo>
                <a:lnTo>
                  <a:pt x="553211" y="62483"/>
                </a:lnTo>
                <a:lnTo>
                  <a:pt x="556259" y="57911"/>
                </a:lnTo>
                <a:lnTo>
                  <a:pt x="559307" y="56387"/>
                </a:lnTo>
                <a:lnTo>
                  <a:pt x="560831" y="54863"/>
                </a:lnTo>
                <a:lnTo>
                  <a:pt x="566927" y="51815"/>
                </a:lnTo>
                <a:lnTo>
                  <a:pt x="571499" y="51815"/>
                </a:lnTo>
                <a:lnTo>
                  <a:pt x="573023" y="42672"/>
                </a:lnTo>
                <a:lnTo>
                  <a:pt x="563879" y="42672"/>
                </a:lnTo>
                <a:lnTo>
                  <a:pt x="565403" y="51815"/>
                </a:lnTo>
                <a:lnTo>
                  <a:pt x="562355" y="53339"/>
                </a:lnTo>
                <a:lnTo>
                  <a:pt x="563879" y="42672"/>
                </a:lnTo>
                <a:lnTo>
                  <a:pt x="556259" y="45720"/>
                </a:lnTo>
                <a:lnTo>
                  <a:pt x="553211" y="48768"/>
                </a:lnTo>
                <a:lnTo>
                  <a:pt x="551687" y="51815"/>
                </a:lnTo>
                <a:close/>
              </a:path>
              <a:path w="2231135" h="184403">
                <a:moveTo>
                  <a:pt x="577595" y="54863"/>
                </a:moveTo>
                <a:lnTo>
                  <a:pt x="577595" y="65531"/>
                </a:lnTo>
                <a:lnTo>
                  <a:pt x="576833" y="67055"/>
                </a:lnTo>
                <a:lnTo>
                  <a:pt x="576071" y="67055"/>
                </a:lnTo>
                <a:lnTo>
                  <a:pt x="573023" y="65531"/>
                </a:lnTo>
                <a:lnTo>
                  <a:pt x="568451" y="65531"/>
                </a:lnTo>
                <a:lnTo>
                  <a:pt x="562355" y="67055"/>
                </a:lnTo>
                <a:lnTo>
                  <a:pt x="557783" y="70103"/>
                </a:lnTo>
                <a:lnTo>
                  <a:pt x="554735" y="71627"/>
                </a:lnTo>
                <a:lnTo>
                  <a:pt x="551687" y="74675"/>
                </a:lnTo>
                <a:lnTo>
                  <a:pt x="553211" y="144779"/>
                </a:lnTo>
                <a:lnTo>
                  <a:pt x="554735" y="141731"/>
                </a:lnTo>
                <a:lnTo>
                  <a:pt x="554735" y="88391"/>
                </a:lnTo>
                <a:lnTo>
                  <a:pt x="556259" y="83820"/>
                </a:lnTo>
                <a:lnTo>
                  <a:pt x="554735" y="85344"/>
                </a:lnTo>
                <a:lnTo>
                  <a:pt x="556259" y="83820"/>
                </a:lnTo>
                <a:lnTo>
                  <a:pt x="559307" y="80772"/>
                </a:lnTo>
                <a:lnTo>
                  <a:pt x="560831" y="79248"/>
                </a:lnTo>
                <a:lnTo>
                  <a:pt x="563879" y="77724"/>
                </a:lnTo>
                <a:lnTo>
                  <a:pt x="562355" y="77724"/>
                </a:lnTo>
                <a:lnTo>
                  <a:pt x="566927" y="74675"/>
                </a:lnTo>
                <a:lnTo>
                  <a:pt x="568451" y="74675"/>
                </a:lnTo>
                <a:lnTo>
                  <a:pt x="566927" y="74675"/>
                </a:lnTo>
                <a:lnTo>
                  <a:pt x="565403" y="76200"/>
                </a:lnTo>
                <a:lnTo>
                  <a:pt x="569975" y="74675"/>
                </a:lnTo>
                <a:lnTo>
                  <a:pt x="571499" y="74675"/>
                </a:lnTo>
                <a:lnTo>
                  <a:pt x="573023" y="76200"/>
                </a:lnTo>
                <a:lnTo>
                  <a:pt x="576071" y="76200"/>
                </a:lnTo>
                <a:lnTo>
                  <a:pt x="579119" y="77724"/>
                </a:lnTo>
                <a:lnTo>
                  <a:pt x="576071" y="70103"/>
                </a:lnTo>
                <a:lnTo>
                  <a:pt x="576071" y="68579"/>
                </a:lnTo>
                <a:lnTo>
                  <a:pt x="577595" y="67055"/>
                </a:lnTo>
                <a:lnTo>
                  <a:pt x="579119" y="67055"/>
                </a:lnTo>
                <a:lnTo>
                  <a:pt x="577595" y="51815"/>
                </a:lnTo>
                <a:lnTo>
                  <a:pt x="579119" y="67055"/>
                </a:lnTo>
                <a:lnTo>
                  <a:pt x="583691" y="76200"/>
                </a:lnTo>
                <a:lnTo>
                  <a:pt x="585215" y="71627"/>
                </a:lnTo>
                <a:lnTo>
                  <a:pt x="586739" y="67055"/>
                </a:lnTo>
                <a:lnTo>
                  <a:pt x="586739" y="50291"/>
                </a:lnTo>
                <a:lnTo>
                  <a:pt x="585215" y="48768"/>
                </a:lnTo>
                <a:lnTo>
                  <a:pt x="583691" y="45720"/>
                </a:lnTo>
                <a:lnTo>
                  <a:pt x="580643" y="44196"/>
                </a:lnTo>
                <a:lnTo>
                  <a:pt x="577595" y="42672"/>
                </a:lnTo>
                <a:lnTo>
                  <a:pt x="573023" y="42672"/>
                </a:lnTo>
                <a:lnTo>
                  <a:pt x="571499" y="51815"/>
                </a:lnTo>
                <a:lnTo>
                  <a:pt x="574547" y="51815"/>
                </a:lnTo>
                <a:lnTo>
                  <a:pt x="577595" y="53339"/>
                </a:lnTo>
                <a:lnTo>
                  <a:pt x="577595" y="54863"/>
                </a:lnTo>
                <a:close/>
              </a:path>
              <a:path w="2231135" h="184403">
                <a:moveTo>
                  <a:pt x="579119" y="67055"/>
                </a:moveTo>
                <a:lnTo>
                  <a:pt x="577595" y="67055"/>
                </a:lnTo>
                <a:lnTo>
                  <a:pt x="576071" y="68579"/>
                </a:lnTo>
                <a:lnTo>
                  <a:pt x="576071" y="70103"/>
                </a:lnTo>
                <a:lnTo>
                  <a:pt x="579119" y="77724"/>
                </a:lnTo>
                <a:lnTo>
                  <a:pt x="583691" y="76200"/>
                </a:lnTo>
                <a:lnTo>
                  <a:pt x="579119" y="67055"/>
                </a:lnTo>
                <a:close/>
              </a:path>
              <a:path w="2231135" h="184403">
                <a:moveTo>
                  <a:pt x="423671" y="68579"/>
                </a:moveTo>
                <a:lnTo>
                  <a:pt x="422452" y="69189"/>
                </a:lnTo>
                <a:lnTo>
                  <a:pt x="422147" y="68579"/>
                </a:lnTo>
                <a:lnTo>
                  <a:pt x="422147" y="69341"/>
                </a:lnTo>
                <a:lnTo>
                  <a:pt x="421843" y="69494"/>
                </a:lnTo>
                <a:lnTo>
                  <a:pt x="420623" y="67055"/>
                </a:lnTo>
                <a:lnTo>
                  <a:pt x="420623" y="65531"/>
                </a:lnTo>
                <a:lnTo>
                  <a:pt x="420841" y="64661"/>
                </a:lnTo>
                <a:lnTo>
                  <a:pt x="421640" y="61467"/>
                </a:lnTo>
                <a:lnTo>
                  <a:pt x="423671" y="59435"/>
                </a:lnTo>
                <a:lnTo>
                  <a:pt x="426719" y="57911"/>
                </a:lnTo>
                <a:lnTo>
                  <a:pt x="425195" y="57911"/>
                </a:lnTo>
                <a:lnTo>
                  <a:pt x="429767" y="56387"/>
                </a:lnTo>
                <a:lnTo>
                  <a:pt x="432815" y="54863"/>
                </a:lnTo>
                <a:lnTo>
                  <a:pt x="441959" y="51815"/>
                </a:lnTo>
                <a:lnTo>
                  <a:pt x="432815" y="54863"/>
                </a:lnTo>
                <a:lnTo>
                  <a:pt x="443483" y="51815"/>
                </a:lnTo>
                <a:lnTo>
                  <a:pt x="441959" y="42672"/>
                </a:lnTo>
                <a:lnTo>
                  <a:pt x="429767" y="45720"/>
                </a:lnTo>
                <a:lnTo>
                  <a:pt x="425195" y="47244"/>
                </a:lnTo>
                <a:lnTo>
                  <a:pt x="422147" y="48768"/>
                </a:lnTo>
                <a:lnTo>
                  <a:pt x="422147" y="59435"/>
                </a:lnTo>
                <a:lnTo>
                  <a:pt x="420623" y="62483"/>
                </a:lnTo>
                <a:lnTo>
                  <a:pt x="420623" y="64007"/>
                </a:lnTo>
                <a:lnTo>
                  <a:pt x="420623" y="62483"/>
                </a:lnTo>
                <a:lnTo>
                  <a:pt x="420623" y="70103"/>
                </a:lnTo>
                <a:lnTo>
                  <a:pt x="422147" y="70103"/>
                </a:lnTo>
                <a:lnTo>
                  <a:pt x="423671" y="71627"/>
                </a:lnTo>
                <a:lnTo>
                  <a:pt x="423671" y="68579"/>
                </a:lnTo>
                <a:close/>
              </a:path>
              <a:path w="2231135" h="184403">
                <a:moveTo>
                  <a:pt x="420623" y="65531"/>
                </a:moveTo>
                <a:lnTo>
                  <a:pt x="420623" y="67055"/>
                </a:lnTo>
                <a:lnTo>
                  <a:pt x="422147" y="68579"/>
                </a:lnTo>
                <a:lnTo>
                  <a:pt x="420841" y="64661"/>
                </a:lnTo>
                <a:lnTo>
                  <a:pt x="420623" y="65531"/>
                </a:lnTo>
                <a:close/>
              </a:path>
              <a:path w="2231135" h="184403">
                <a:moveTo>
                  <a:pt x="423671" y="71627"/>
                </a:moveTo>
                <a:lnTo>
                  <a:pt x="422147" y="70103"/>
                </a:lnTo>
                <a:lnTo>
                  <a:pt x="420623" y="70103"/>
                </a:lnTo>
                <a:lnTo>
                  <a:pt x="420623" y="62483"/>
                </a:lnTo>
                <a:lnTo>
                  <a:pt x="422147" y="59435"/>
                </a:lnTo>
                <a:lnTo>
                  <a:pt x="422147" y="48768"/>
                </a:lnTo>
                <a:lnTo>
                  <a:pt x="417575" y="50291"/>
                </a:lnTo>
                <a:lnTo>
                  <a:pt x="414527" y="53339"/>
                </a:lnTo>
                <a:lnTo>
                  <a:pt x="413003" y="57911"/>
                </a:lnTo>
                <a:lnTo>
                  <a:pt x="411479" y="64007"/>
                </a:lnTo>
                <a:lnTo>
                  <a:pt x="411479" y="70103"/>
                </a:lnTo>
                <a:lnTo>
                  <a:pt x="413003" y="74675"/>
                </a:lnTo>
                <a:lnTo>
                  <a:pt x="416051" y="77724"/>
                </a:lnTo>
                <a:lnTo>
                  <a:pt x="420623" y="79248"/>
                </a:lnTo>
                <a:lnTo>
                  <a:pt x="423671" y="79248"/>
                </a:lnTo>
                <a:lnTo>
                  <a:pt x="426719" y="77724"/>
                </a:lnTo>
                <a:lnTo>
                  <a:pt x="432815" y="74675"/>
                </a:lnTo>
                <a:lnTo>
                  <a:pt x="437387" y="73151"/>
                </a:lnTo>
                <a:lnTo>
                  <a:pt x="441959" y="71627"/>
                </a:lnTo>
                <a:lnTo>
                  <a:pt x="440435" y="71627"/>
                </a:lnTo>
                <a:lnTo>
                  <a:pt x="446531" y="70103"/>
                </a:lnTo>
                <a:lnTo>
                  <a:pt x="445007" y="70103"/>
                </a:lnTo>
                <a:lnTo>
                  <a:pt x="445007" y="60959"/>
                </a:lnTo>
                <a:lnTo>
                  <a:pt x="438911" y="62483"/>
                </a:lnTo>
                <a:lnTo>
                  <a:pt x="434339" y="64007"/>
                </a:lnTo>
                <a:lnTo>
                  <a:pt x="429767" y="65531"/>
                </a:lnTo>
                <a:lnTo>
                  <a:pt x="423671" y="68579"/>
                </a:lnTo>
                <a:lnTo>
                  <a:pt x="423671" y="71627"/>
                </a:lnTo>
                <a:close/>
              </a:path>
              <a:path w="2231135" h="184403">
                <a:moveTo>
                  <a:pt x="460247" y="71627"/>
                </a:moveTo>
                <a:lnTo>
                  <a:pt x="460756" y="72643"/>
                </a:lnTo>
                <a:lnTo>
                  <a:pt x="461772" y="74675"/>
                </a:lnTo>
                <a:lnTo>
                  <a:pt x="463295" y="82296"/>
                </a:lnTo>
                <a:lnTo>
                  <a:pt x="463295" y="77724"/>
                </a:lnTo>
                <a:lnTo>
                  <a:pt x="461771" y="73151"/>
                </a:lnTo>
                <a:lnTo>
                  <a:pt x="460247" y="71627"/>
                </a:lnTo>
                <a:close/>
              </a:path>
              <a:path w="2231135" h="184403">
                <a:moveTo>
                  <a:pt x="463295" y="86868"/>
                </a:moveTo>
                <a:lnTo>
                  <a:pt x="458723" y="92963"/>
                </a:lnTo>
                <a:lnTo>
                  <a:pt x="472439" y="92963"/>
                </a:lnTo>
                <a:lnTo>
                  <a:pt x="467867" y="82296"/>
                </a:lnTo>
                <a:lnTo>
                  <a:pt x="463295" y="86868"/>
                </a:lnTo>
                <a:close/>
              </a:path>
              <a:path w="2231135" h="184403">
                <a:moveTo>
                  <a:pt x="451103" y="60959"/>
                </a:moveTo>
                <a:lnTo>
                  <a:pt x="445007" y="60959"/>
                </a:lnTo>
                <a:lnTo>
                  <a:pt x="445007" y="70103"/>
                </a:lnTo>
                <a:lnTo>
                  <a:pt x="454151" y="70103"/>
                </a:lnTo>
                <a:lnTo>
                  <a:pt x="458723" y="71627"/>
                </a:lnTo>
                <a:lnTo>
                  <a:pt x="460756" y="72643"/>
                </a:lnTo>
                <a:lnTo>
                  <a:pt x="460247" y="71627"/>
                </a:lnTo>
                <a:lnTo>
                  <a:pt x="461771" y="73151"/>
                </a:lnTo>
                <a:lnTo>
                  <a:pt x="463295" y="77724"/>
                </a:lnTo>
                <a:lnTo>
                  <a:pt x="463295" y="82296"/>
                </a:lnTo>
                <a:lnTo>
                  <a:pt x="458723" y="82296"/>
                </a:lnTo>
                <a:lnTo>
                  <a:pt x="448055" y="83820"/>
                </a:lnTo>
                <a:lnTo>
                  <a:pt x="448055" y="92963"/>
                </a:lnTo>
                <a:lnTo>
                  <a:pt x="458723" y="92963"/>
                </a:lnTo>
                <a:lnTo>
                  <a:pt x="463295" y="86868"/>
                </a:lnTo>
                <a:lnTo>
                  <a:pt x="467867" y="82296"/>
                </a:lnTo>
                <a:lnTo>
                  <a:pt x="472439" y="92963"/>
                </a:lnTo>
                <a:lnTo>
                  <a:pt x="472439" y="73151"/>
                </a:lnTo>
                <a:lnTo>
                  <a:pt x="467867" y="67055"/>
                </a:lnTo>
                <a:lnTo>
                  <a:pt x="464819" y="64007"/>
                </a:lnTo>
                <a:lnTo>
                  <a:pt x="460247" y="62483"/>
                </a:lnTo>
                <a:lnTo>
                  <a:pt x="455675" y="60959"/>
                </a:lnTo>
                <a:lnTo>
                  <a:pt x="455675" y="70103"/>
                </a:lnTo>
                <a:lnTo>
                  <a:pt x="455675" y="60959"/>
                </a:lnTo>
                <a:lnTo>
                  <a:pt x="451103" y="60959"/>
                </a:lnTo>
                <a:close/>
              </a:path>
              <a:path w="2231135" h="184403">
                <a:moveTo>
                  <a:pt x="475487" y="138683"/>
                </a:moveTo>
                <a:lnTo>
                  <a:pt x="477011" y="140207"/>
                </a:lnTo>
                <a:lnTo>
                  <a:pt x="477011" y="123444"/>
                </a:lnTo>
                <a:lnTo>
                  <a:pt x="463295" y="135635"/>
                </a:lnTo>
                <a:lnTo>
                  <a:pt x="457199" y="138683"/>
                </a:lnTo>
                <a:lnTo>
                  <a:pt x="451103" y="141731"/>
                </a:lnTo>
                <a:lnTo>
                  <a:pt x="451103" y="140207"/>
                </a:lnTo>
                <a:lnTo>
                  <a:pt x="443483" y="141731"/>
                </a:lnTo>
                <a:lnTo>
                  <a:pt x="437387" y="141731"/>
                </a:lnTo>
                <a:lnTo>
                  <a:pt x="431291" y="140207"/>
                </a:lnTo>
                <a:lnTo>
                  <a:pt x="432815" y="140207"/>
                </a:lnTo>
                <a:lnTo>
                  <a:pt x="426719" y="137159"/>
                </a:lnTo>
                <a:lnTo>
                  <a:pt x="428243" y="138683"/>
                </a:lnTo>
                <a:lnTo>
                  <a:pt x="423671" y="135635"/>
                </a:lnTo>
                <a:lnTo>
                  <a:pt x="420623" y="131063"/>
                </a:lnTo>
                <a:lnTo>
                  <a:pt x="420623" y="132587"/>
                </a:lnTo>
                <a:lnTo>
                  <a:pt x="417575" y="128015"/>
                </a:lnTo>
                <a:lnTo>
                  <a:pt x="419099" y="128015"/>
                </a:lnTo>
                <a:lnTo>
                  <a:pt x="417575" y="123444"/>
                </a:lnTo>
                <a:lnTo>
                  <a:pt x="416051" y="117348"/>
                </a:lnTo>
                <a:lnTo>
                  <a:pt x="417575" y="111251"/>
                </a:lnTo>
                <a:lnTo>
                  <a:pt x="419099" y="105155"/>
                </a:lnTo>
                <a:lnTo>
                  <a:pt x="419099" y="106679"/>
                </a:lnTo>
                <a:lnTo>
                  <a:pt x="422147" y="102107"/>
                </a:lnTo>
                <a:lnTo>
                  <a:pt x="426719" y="99059"/>
                </a:lnTo>
                <a:lnTo>
                  <a:pt x="425195" y="99059"/>
                </a:lnTo>
                <a:lnTo>
                  <a:pt x="432815" y="96011"/>
                </a:lnTo>
                <a:lnTo>
                  <a:pt x="431291" y="96011"/>
                </a:lnTo>
                <a:lnTo>
                  <a:pt x="440435" y="94487"/>
                </a:lnTo>
                <a:lnTo>
                  <a:pt x="438911" y="94487"/>
                </a:lnTo>
                <a:lnTo>
                  <a:pt x="449579" y="92963"/>
                </a:lnTo>
                <a:lnTo>
                  <a:pt x="448055" y="92963"/>
                </a:lnTo>
                <a:lnTo>
                  <a:pt x="448055" y="83820"/>
                </a:lnTo>
                <a:lnTo>
                  <a:pt x="437387" y="85344"/>
                </a:lnTo>
                <a:lnTo>
                  <a:pt x="428243" y="86868"/>
                </a:lnTo>
                <a:lnTo>
                  <a:pt x="420623" y="91439"/>
                </a:lnTo>
                <a:lnTo>
                  <a:pt x="414527" y="96011"/>
                </a:lnTo>
                <a:lnTo>
                  <a:pt x="409955" y="102107"/>
                </a:lnTo>
                <a:lnTo>
                  <a:pt x="408431" y="109727"/>
                </a:lnTo>
                <a:lnTo>
                  <a:pt x="406907" y="117348"/>
                </a:lnTo>
                <a:lnTo>
                  <a:pt x="409955" y="132587"/>
                </a:lnTo>
                <a:lnTo>
                  <a:pt x="413003" y="137159"/>
                </a:lnTo>
                <a:lnTo>
                  <a:pt x="417575" y="143255"/>
                </a:lnTo>
                <a:lnTo>
                  <a:pt x="423671" y="146303"/>
                </a:lnTo>
                <a:lnTo>
                  <a:pt x="429767" y="149351"/>
                </a:lnTo>
                <a:lnTo>
                  <a:pt x="435863" y="150875"/>
                </a:lnTo>
                <a:lnTo>
                  <a:pt x="452627" y="150875"/>
                </a:lnTo>
                <a:lnTo>
                  <a:pt x="461771" y="147827"/>
                </a:lnTo>
                <a:lnTo>
                  <a:pt x="467940" y="144126"/>
                </a:lnTo>
                <a:lnTo>
                  <a:pt x="466343" y="141731"/>
                </a:lnTo>
                <a:lnTo>
                  <a:pt x="466343" y="134111"/>
                </a:lnTo>
                <a:lnTo>
                  <a:pt x="475487" y="137159"/>
                </a:lnTo>
                <a:lnTo>
                  <a:pt x="475487" y="138683"/>
                </a:lnTo>
                <a:close/>
              </a:path>
              <a:path w="2231135" h="184403">
                <a:moveTo>
                  <a:pt x="473963" y="138683"/>
                </a:moveTo>
                <a:lnTo>
                  <a:pt x="467940" y="144126"/>
                </a:lnTo>
                <a:lnTo>
                  <a:pt x="469391" y="143255"/>
                </a:lnTo>
                <a:lnTo>
                  <a:pt x="473963" y="149351"/>
                </a:lnTo>
                <a:lnTo>
                  <a:pt x="478535" y="149351"/>
                </a:lnTo>
                <a:lnTo>
                  <a:pt x="477011" y="141731"/>
                </a:lnTo>
                <a:lnTo>
                  <a:pt x="475487" y="140207"/>
                </a:lnTo>
                <a:lnTo>
                  <a:pt x="475996" y="139699"/>
                </a:lnTo>
                <a:lnTo>
                  <a:pt x="475487" y="138683"/>
                </a:lnTo>
                <a:lnTo>
                  <a:pt x="475487" y="137159"/>
                </a:lnTo>
                <a:lnTo>
                  <a:pt x="466343" y="134111"/>
                </a:lnTo>
                <a:lnTo>
                  <a:pt x="466343" y="141731"/>
                </a:lnTo>
                <a:lnTo>
                  <a:pt x="467940" y="144126"/>
                </a:lnTo>
                <a:lnTo>
                  <a:pt x="473963" y="138683"/>
                </a:lnTo>
                <a:close/>
              </a:path>
              <a:path w="2231135" h="184403">
                <a:moveTo>
                  <a:pt x="480059" y="59435"/>
                </a:moveTo>
                <a:lnTo>
                  <a:pt x="480059" y="57911"/>
                </a:lnTo>
                <a:lnTo>
                  <a:pt x="483107" y="62483"/>
                </a:lnTo>
                <a:lnTo>
                  <a:pt x="486155" y="68579"/>
                </a:lnTo>
                <a:lnTo>
                  <a:pt x="486155" y="67055"/>
                </a:lnTo>
                <a:lnTo>
                  <a:pt x="487679" y="74675"/>
                </a:lnTo>
                <a:lnTo>
                  <a:pt x="489203" y="138683"/>
                </a:lnTo>
                <a:lnTo>
                  <a:pt x="487679" y="141731"/>
                </a:lnTo>
                <a:lnTo>
                  <a:pt x="487679" y="140207"/>
                </a:lnTo>
                <a:lnTo>
                  <a:pt x="489203" y="138683"/>
                </a:lnTo>
                <a:lnTo>
                  <a:pt x="487679" y="82296"/>
                </a:lnTo>
                <a:lnTo>
                  <a:pt x="487679" y="139446"/>
                </a:lnTo>
                <a:lnTo>
                  <a:pt x="486155" y="140207"/>
                </a:lnTo>
                <a:lnTo>
                  <a:pt x="476250" y="140207"/>
                </a:lnTo>
                <a:lnTo>
                  <a:pt x="475996" y="139699"/>
                </a:lnTo>
                <a:lnTo>
                  <a:pt x="475487" y="140207"/>
                </a:lnTo>
                <a:lnTo>
                  <a:pt x="477011" y="141731"/>
                </a:lnTo>
                <a:lnTo>
                  <a:pt x="478535" y="149351"/>
                </a:lnTo>
                <a:lnTo>
                  <a:pt x="489203" y="149351"/>
                </a:lnTo>
                <a:lnTo>
                  <a:pt x="495299" y="146303"/>
                </a:lnTo>
                <a:lnTo>
                  <a:pt x="496823" y="141731"/>
                </a:lnTo>
                <a:lnTo>
                  <a:pt x="496823" y="73151"/>
                </a:lnTo>
                <a:lnTo>
                  <a:pt x="495299" y="64007"/>
                </a:lnTo>
                <a:lnTo>
                  <a:pt x="490727" y="57911"/>
                </a:lnTo>
                <a:lnTo>
                  <a:pt x="487679" y="73151"/>
                </a:lnTo>
                <a:lnTo>
                  <a:pt x="486155" y="51815"/>
                </a:lnTo>
                <a:lnTo>
                  <a:pt x="480059" y="47244"/>
                </a:lnTo>
                <a:lnTo>
                  <a:pt x="472439" y="44196"/>
                </a:lnTo>
                <a:lnTo>
                  <a:pt x="463295" y="42672"/>
                </a:lnTo>
                <a:lnTo>
                  <a:pt x="463295" y="51815"/>
                </a:lnTo>
                <a:lnTo>
                  <a:pt x="463295" y="42672"/>
                </a:lnTo>
                <a:lnTo>
                  <a:pt x="441959" y="42672"/>
                </a:lnTo>
                <a:lnTo>
                  <a:pt x="443483" y="51815"/>
                </a:lnTo>
                <a:lnTo>
                  <a:pt x="461771" y="51815"/>
                </a:lnTo>
                <a:lnTo>
                  <a:pt x="470915" y="53339"/>
                </a:lnTo>
                <a:lnTo>
                  <a:pt x="469391" y="53339"/>
                </a:lnTo>
                <a:lnTo>
                  <a:pt x="475487" y="56387"/>
                </a:lnTo>
                <a:lnTo>
                  <a:pt x="475487" y="54863"/>
                </a:lnTo>
                <a:lnTo>
                  <a:pt x="480059" y="59435"/>
                </a:lnTo>
                <a:close/>
              </a:path>
              <a:path w="2231135" h="184403">
                <a:moveTo>
                  <a:pt x="469391" y="143255"/>
                </a:moveTo>
                <a:lnTo>
                  <a:pt x="467940" y="144126"/>
                </a:lnTo>
                <a:lnTo>
                  <a:pt x="469391" y="146303"/>
                </a:lnTo>
                <a:lnTo>
                  <a:pt x="473963" y="149351"/>
                </a:lnTo>
                <a:lnTo>
                  <a:pt x="469391" y="143255"/>
                </a:lnTo>
                <a:close/>
              </a:path>
              <a:path w="2231135" h="184403">
                <a:moveTo>
                  <a:pt x="307848" y="174243"/>
                </a:moveTo>
                <a:lnTo>
                  <a:pt x="307848" y="53339"/>
                </a:lnTo>
                <a:lnTo>
                  <a:pt x="307085" y="53339"/>
                </a:lnTo>
                <a:lnTo>
                  <a:pt x="306323" y="54863"/>
                </a:lnTo>
                <a:lnTo>
                  <a:pt x="306323" y="53339"/>
                </a:lnTo>
                <a:lnTo>
                  <a:pt x="306323" y="173735"/>
                </a:lnTo>
                <a:lnTo>
                  <a:pt x="307847" y="175259"/>
                </a:lnTo>
                <a:lnTo>
                  <a:pt x="315467" y="184403"/>
                </a:lnTo>
                <a:lnTo>
                  <a:pt x="309371" y="175259"/>
                </a:lnTo>
                <a:lnTo>
                  <a:pt x="310895" y="175259"/>
                </a:lnTo>
                <a:lnTo>
                  <a:pt x="307848" y="174243"/>
                </a:lnTo>
                <a:close/>
              </a:path>
              <a:path w="2231135" h="184403">
                <a:moveTo>
                  <a:pt x="303275" y="182879"/>
                </a:moveTo>
                <a:lnTo>
                  <a:pt x="307847" y="184403"/>
                </a:lnTo>
                <a:lnTo>
                  <a:pt x="315467" y="184403"/>
                </a:lnTo>
                <a:lnTo>
                  <a:pt x="307847" y="175259"/>
                </a:lnTo>
                <a:lnTo>
                  <a:pt x="306323" y="173735"/>
                </a:lnTo>
                <a:lnTo>
                  <a:pt x="306323" y="53339"/>
                </a:lnTo>
                <a:lnTo>
                  <a:pt x="309371" y="53339"/>
                </a:lnTo>
                <a:lnTo>
                  <a:pt x="307847" y="51815"/>
                </a:lnTo>
                <a:lnTo>
                  <a:pt x="307847" y="44196"/>
                </a:lnTo>
                <a:lnTo>
                  <a:pt x="303275" y="45720"/>
                </a:lnTo>
                <a:lnTo>
                  <a:pt x="298703" y="47244"/>
                </a:lnTo>
                <a:lnTo>
                  <a:pt x="298703" y="176783"/>
                </a:lnTo>
                <a:lnTo>
                  <a:pt x="300227" y="181355"/>
                </a:lnTo>
                <a:lnTo>
                  <a:pt x="303275" y="182879"/>
                </a:lnTo>
                <a:close/>
              </a:path>
              <a:path w="2231135" h="184403">
                <a:moveTo>
                  <a:pt x="307847" y="44196"/>
                </a:moveTo>
                <a:lnTo>
                  <a:pt x="307847" y="51815"/>
                </a:lnTo>
                <a:lnTo>
                  <a:pt x="309371" y="53339"/>
                </a:lnTo>
                <a:lnTo>
                  <a:pt x="318515" y="53339"/>
                </a:lnTo>
                <a:lnTo>
                  <a:pt x="320039" y="59435"/>
                </a:lnTo>
                <a:lnTo>
                  <a:pt x="329183" y="51815"/>
                </a:lnTo>
                <a:lnTo>
                  <a:pt x="327659" y="47244"/>
                </a:lnTo>
                <a:lnTo>
                  <a:pt x="323087" y="44196"/>
                </a:lnTo>
                <a:lnTo>
                  <a:pt x="320039" y="53339"/>
                </a:lnTo>
                <a:lnTo>
                  <a:pt x="320039" y="54863"/>
                </a:lnTo>
                <a:lnTo>
                  <a:pt x="319277" y="53339"/>
                </a:lnTo>
                <a:lnTo>
                  <a:pt x="318515" y="51815"/>
                </a:lnTo>
                <a:lnTo>
                  <a:pt x="319277" y="53339"/>
                </a:lnTo>
                <a:lnTo>
                  <a:pt x="320039" y="53339"/>
                </a:lnTo>
                <a:lnTo>
                  <a:pt x="323087" y="44196"/>
                </a:lnTo>
                <a:lnTo>
                  <a:pt x="307847" y="44196"/>
                </a:lnTo>
                <a:close/>
              </a:path>
              <a:path w="2231135" h="184403">
                <a:moveTo>
                  <a:pt x="323087" y="173735"/>
                </a:moveTo>
                <a:lnTo>
                  <a:pt x="323087" y="175259"/>
                </a:lnTo>
                <a:lnTo>
                  <a:pt x="323088" y="174243"/>
                </a:lnTo>
                <a:lnTo>
                  <a:pt x="320039" y="175259"/>
                </a:lnTo>
                <a:lnTo>
                  <a:pt x="309371" y="175259"/>
                </a:lnTo>
                <a:lnTo>
                  <a:pt x="315467" y="184403"/>
                </a:lnTo>
                <a:lnTo>
                  <a:pt x="321563" y="184403"/>
                </a:lnTo>
                <a:lnTo>
                  <a:pt x="321563" y="175259"/>
                </a:lnTo>
                <a:lnTo>
                  <a:pt x="323087" y="176783"/>
                </a:lnTo>
                <a:lnTo>
                  <a:pt x="324611" y="173735"/>
                </a:lnTo>
                <a:lnTo>
                  <a:pt x="324611" y="137159"/>
                </a:lnTo>
                <a:lnTo>
                  <a:pt x="330707" y="143255"/>
                </a:lnTo>
                <a:lnTo>
                  <a:pt x="332231" y="134111"/>
                </a:lnTo>
                <a:lnTo>
                  <a:pt x="323087" y="123444"/>
                </a:lnTo>
                <a:lnTo>
                  <a:pt x="323087" y="173735"/>
                </a:lnTo>
                <a:close/>
              </a:path>
              <a:path w="2231135" h="184403">
                <a:moveTo>
                  <a:pt x="329183" y="62483"/>
                </a:moveTo>
                <a:lnTo>
                  <a:pt x="318515" y="73151"/>
                </a:lnTo>
                <a:lnTo>
                  <a:pt x="335279" y="59435"/>
                </a:lnTo>
                <a:lnTo>
                  <a:pt x="333755" y="59435"/>
                </a:lnTo>
                <a:lnTo>
                  <a:pt x="329183" y="62483"/>
                </a:lnTo>
                <a:close/>
              </a:path>
              <a:path w="2231135" h="184403">
                <a:moveTo>
                  <a:pt x="373379" y="135635"/>
                </a:moveTo>
                <a:lnTo>
                  <a:pt x="373379" y="134111"/>
                </a:lnTo>
                <a:lnTo>
                  <a:pt x="367283" y="138683"/>
                </a:lnTo>
                <a:lnTo>
                  <a:pt x="368807" y="138683"/>
                </a:lnTo>
                <a:lnTo>
                  <a:pt x="359663" y="140207"/>
                </a:lnTo>
                <a:lnTo>
                  <a:pt x="361187" y="140207"/>
                </a:lnTo>
                <a:lnTo>
                  <a:pt x="352875" y="141593"/>
                </a:lnTo>
                <a:lnTo>
                  <a:pt x="345947" y="140207"/>
                </a:lnTo>
                <a:lnTo>
                  <a:pt x="347471" y="141731"/>
                </a:lnTo>
                <a:lnTo>
                  <a:pt x="341375" y="138683"/>
                </a:lnTo>
                <a:lnTo>
                  <a:pt x="342899" y="138683"/>
                </a:lnTo>
                <a:lnTo>
                  <a:pt x="336803" y="135635"/>
                </a:lnTo>
                <a:lnTo>
                  <a:pt x="323087" y="123444"/>
                </a:lnTo>
                <a:lnTo>
                  <a:pt x="332231" y="134111"/>
                </a:lnTo>
                <a:lnTo>
                  <a:pt x="330707" y="143255"/>
                </a:lnTo>
                <a:lnTo>
                  <a:pt x="324611" y="137159"/>
                </a:lnTo>
                <a:lnTo>
                  <a:pt x="324611" y="173735"/>
                </a:lnTo>
                <a:lnTo>
                  <a:pt x="323087" y="176783"/>
                </a:lnTo>
                <a:lnTo>
                  <a:pt x="321563" y="175259"/>
                </a:lnTo>
                <a:lnTo>
                  <a:pt x="321563" y="184403"/>
                </a:lnTo>
                <a:lnTo>
                  <a:pt x="327659" y="182879"/>
                </a:lnTo>
                <a:lnTo>
                  <a:pt x="330707" y="179831"/>
                </a:lnTo>
                <a:lnTo>
                  <a:pt x="332231" y="176783"/>
                </a:lnTo>
                <a:lnTo>
                  <a:pt x="332232" y="144170"/>
                </a:lnTo>
                <a:lnTo>
                  <a:pt x="338327" y="147827"/>
                </a:lnTo>
                <a:lnTo>
                  <a:pt x="344423" y="150875"/>
                </a:lnTo>
                <a:lnTo>
                  <a:pt x="353567" y="150875"/>
                </a:lnTo>
                <a:lnTo>
                  <a:pt x="352043" y="141731"/>
                </a:lnTo>
                <a:lnTo>
                  <a:pt x="353567" y="141731"/>
                </a:lnTo>
                <a:lnTo>
                  <a:pt x="362711" y="149351"/>
                </a:lnTo>
                <a:lnTo>
                  <a:pt x="371855" y="146303"/>
                </a:lnTo>
                <a:lnTo>
                  <a:pt x="379475" y="141731"/>
                </a:lnTo>
                <a:lnTo>
                  <a:pt x="373379" y="135635"/>
                </a:lnTo>
                <a:close/>
              </a:path>
              <a:path w="2231135" h="184403">
                <a:moveTo>
                  <a:pt x="384047" y="114300"/>
                </a:moveTo>
                <a:lnTo>
                  <a:pt x="380999" y="123444"/>
                </a:lnTo>
                <a:lnTo>
                  <a:pt x="382523" y="123444"/>
                </a:lnTo>
                <a:lnTo>
                  <a:pt x="377951" y="129539"/>
                </a:lnTo>
                <a:lnTo>
                  <a:pt x="373379" y="135635"/>
                </a:lnTo>
                <a:lnTo>
                  <a:pt x="379475" y="141731"/>
                </a:lnTo>
                <a:lnTo>
                  <a:pt x="385571" y="135635"/>
                </a:lnTo>
                <a:lnTo>
                  <a:pt x="390143" y="126491"/>
                </a:lnTo>
                <a:lnTo>
                  <a:pt x="387095" y="96011"/>
                </a:lnTo>
                <a:lnTo>
                  <a:pt x="390143" y="126491"/>
                </a:lnTo>
                <a:lnTo>
                  <a:pt x="387095" y="85344"/>
                </a:lnTo>
                <a:lnTo>
                  <a:pt x="390143" y="126491"/>
                </a:lnTo>
                <a:lnTo>
                  <a:pt x="393191" y="117348"/>
                </a:lnTo>
                <a:lnTo>
                  <a:pt x="396239" y="106679"/>
                </a:lnTo>
                <a:lnTo>
                  <a:pt x="396239" y="85344"/>
                </a:lnTo>
                <a:lnTo>
                  <a:pt x="394715" y="74675"/>
                </a:lnTo>
                <a:lnTo>
                  <a:pt x="391667" y="67055"/>
                </a:lnTo>
                <a:lnTo>
                  <a:pt x="387095" y="57911"/>
                </a:lnTo>
                <a:lnTo>
                  <a:pt x="380999" y="51815"/>
                </a:lnTo>
                <a:lnTo>
                  <a:pt x="374903" y="45720"/>
                </a:lnTo>
                <a:lnTo>
                  <a:pt x="365759" y="42672"/>
                </a:lnTo>
                <a:lnTo>
                  <a:pt x="364235" y="51815"/>
                </a:lnTo>
                <a:lnTo>
                  <a:pt x="365759" y="42672"/>
                </a:lnTo>
                <a:lnTo>
                  <a:pt x="345947" y="42672"/>
                </a:lnTo>
                <a:lnTo>
                  <a:pt x="336803" y="45720"/>
                </a:lnTo>
                <a:lnTo>
                  <a:pt x="329183" y="51815"/>
                </a:lnTo>
                <a:lnTo>
                  <a:pt x="320039" y="59435"/>
                </a:lnTo>
                <a:lnTo>
                  <a:pt x="318515" y="53339"/>
                </a:lnTo>
                <a:lnTo>
                  <a:pt x="318515" y="73151"/>
                </a:lnTo>
                <a:lnTo>
                  <a:pt x="329183" y="62483"/>
                </a:lnTo>
                <a:lnTo>
                  <a:pt x="333755" y="59435"/>
                </a:lnTo>
                <a:lnTo>
                  <a:pt x="341375" y="54863"/>
                </a:lnTo>
                <a:lnTo>
                  <a:pt x="347471" y="51815"/>
                </a:lnTo>
                <a:lnTo>
                  <a:pt x="362711" y="51815"/>
                </a:lnTo>
                <a:lnTo>
                  <a:pt x="370331" y="54863"/>
                </a:lnTo>
                <a:lnTo>
                  <a:pt x="368807" y="54863"/>
                </a:lnTo>
                <a:lnTo>
                  <a:pt x="374903" y="59435"/>
                </a:lnTo>
                <a:lnTo>
                  <a:pt x="374903" y="57911"/>
                </a:lnTo>
                <a:lnTo>
                  <a:pt x="379475" y="64007"/>
                </a:lnTo>
                <a:lnTo>
                  <a:pt x="379475" y="62483"/>
                </a:lnTo>
                <a:lnTo>
                  <a:pt x="382523" y="70103"/>
                </a:lnTo>
                <a:lnTo>
                  <a:pt x="385571" y="77724"/>
                </a:lnTo>
                <a:lnTo>
                  <a:pt x="387095" y="86868"/>
                </a:lnTo>
                <a:lnTo>
                  <a:pt x="387095" y="94487"/>
                </a:lnTo>
                <a:lnTo>
                  <a:pt x="385571" y="106679"/>
                </a:lnTo>
                <a:lnTo>
                  <a:pt x="387095" y="105155"/>
                </a:lnTo>
                <a:lnTo>
                  <a:pt x="384047" y="115824"/>
                </a:lnTo>
                <a:lnTo>
                  <a:pt x="384047" y="114300"/>
                </a:lnTo>
                <a:close/>
              </a:path>
              <a:path w="2231135" h="184403">
                <a:moveTo>
                  <a:pt x="353567" y="141731"/>
                </a:moveTo>
                <a:lnTo>
                  <a:pt x="352043" y="141731"/>
                </a:lnTo>
                <a:lnTo>
                  <a:pt x="353567" y="150875"/>
                </a:lnTo>
                <a:lnTo>
                  <a:pt x="362711" y="149351"/>
                </a:lnTo>
                <a:lnTo>
                  <a:pt x="353567" y="141731"/>
                </a:lnTo>
                <a:close/>
              </a:path>
              <a:path w="2231135" h="184403">
                <a:moveTo>
                  <a:pt x="216407" y="54863"/>
                </a:moveTo>
                <a:lnTo>
                  <a:pt x="225551" y="51815"/>
                </a:lnTo>
                <a:lnTo>
                  <a:pt x="234695" y="42672"/>
                </a:lnTo>
                <a:lnTo>
                  <a:pt x="224028" y="42672"/>
                </a:lnTo>
                <a:lnTo>
                  <a:pt x="213360" y="45720"/>
                </a:lnTo>
                <a:lnTo>
                  <a:pt x="205740" y="50291"/>
                </a:lnTo>
                <a:lnTo>
                  <a:pt x="198119" y="56387"/>
                </a:lnTo>
                <a:lnTo>
                  <a:pt x="192024" y="65531"/>
                </a:lnTo>
                <a:lnTo>
                  <a:pt x="187451" y="74675"/>
                </a:lnTo>
                <a:lnTo>
                  <a:pt x="185928" y="85344"/>
                </a:lnTo>
                <a:lnTo>
                  <a:pt x="184404" y="97535"/>
                </a:lnTo>
                <a:lnTo>
                  <a:pt x="185928" y="109727"/>
                </a:lnTo>
                <a:lnTo>
                  <a:pt x="187451" y="120396"/>
                </a:lnTo>
                <a:lnTo>
                  <a:pt x="192024" y="129539"/>
                </a:lnTo>
                <a:lnTo>
                  <a:pt x="198119" y="137159"/>
                </a:lnTo>
                <a:lnTo>
                  <a:pt x="205740" y="143255"/>
                </a:lnTo>
                <a:lnTo>
                  <a:pt x="214884" y="147827"/>
                </a:lnTo>
                <a:lnTo>
                  <a:pt x="225551" y="150875"/>
                </a:lnTo>
                <a:lnTo>
                  <a:pt x="249936" y="150875"/>
                </a:lnTo>
                <a:lnTo>
                  <a:pt x="236219" y="141731"/>
                </a:lnTo>
                <a:lnTo>
                  <a:pt x="225551" y="140207"/>
                </a:lnTo>
                <a:lnTo>
                  <a:pt x="227075" y="140207"/>
                </a:lnTo>
                <a:lnTo>
                  <a:pt x="216407" y="138683"/>
                </a:lnTo>
                <a:lnTo>
                  <a:pt x="217931" y="138683"/>
                </a:lnTo>
                <a:lnTo>
                  <a:pt x="210312" y="135635"/>
                </a:lnTo>
                <a:lnTo>
                  <a:pt x="204216" y="131063"/>
                </a:lnTo>
                <a:lnTo>
                  <a:pt x="199644" y="124968"/>
                </a:lnTo>
                <a:lnTo>
                  <a:pt x="196595" y="117348"/>
                </a:lnTo>
                <a:lnTo>
                  <a:pt x="195072" y="108203"/>
                </a:lnTo>
                <a:lnTo>
                  <a:pt x="193548" y="97535"/>
                </a:lnTo>
                <a:lnTo>
                  <a:pt x="195072" y="86868"/>
                </a:lnTo>
                <a:lnTo>
                  <a:pt x="196595" y="77724"/>
                </a:lnTo>
                <a:lnTo>
                  <a:pt x="201168" y="70103"/>
                </a:lnTo>
                <a:lnTo>
                  <a:pt x="199644" y="70103"/>
                </a:lnTo>
                <a:lnTo>
                  <a:pt x="205740" y="62483"/>
                </a:lnTo>
                <a:lnTo>
                  <a:pt x="204216" y="64007"/>
                </a:lnTo>
                <a:lnTo>
                  <a:pt x="210312" y="57911"/>
                </a:lnTo>
                <a:lnTo>
                  <a:pt x="217931" y="54863"/>
                </a:lnTo>
                <a:lnTo>
                  <a:pt x="216407" y="54863"/>
                </a:lnTo>
                <a:close/>
              </a:path>
              <a:path w="2231135" h="184403">
                <a:moveTo>
                  <a:pt x="214884" y="108203"/>
                </a:moveTo>
                <a:lnTo>
                  <a:pt x="219456" y="108203"/>
                </a:lnTo>
                <a:lnTo>
                  <a:pt x="219456" y="102107"/>
                </a:lnTo>
                <a:lnTo>
                  <a:pt x="210312" y="97535"/>
                </a:lnTo>
                <a:lnTo>
                  <a:pt x="210312" y="108203"/>
                </a:lnTo>
                <a:lnTo>
                  <a:pt x="211836" y="114300"/>
                </a:lnTo>
                <a:lnTo>
                  <a:pt x="213360" y="118872"/>
                </a:lnTo>
                <a:lnTo>
                  <a:pt x="216407" y="123444"/>
                </a:lnTo>
                <a:lnTo>
                  <a:pt x="219456" y="108203"/>
                </a:lnTo>
                <a:lnTo>
                  <a:pt x="214884" y="108203"/>
                </a:lnTo>
                <a:close/>
              </a:path>
              <a:path w="2231135" h="184403">
                <a:moveTo>
                  <a:pt x="269748" y="74675"/>
                </a:moveTo>
                <a:lnTo>
                  <a:pt x="269748" y="73151"/>
                </a:lnTo>
                <a:lnTo>
                  <a:pt x="271272" y="82296"/>
                </a:lnTo>
                <a:lnTo>
                  <a:pt x="272795" y="106679"/>
                </a:lnTo>
                <a:lnTo>
                  <a:pt x="277367" y="103631"/>
                </a:lnTo>
                <a:lnTo>
                  <a:pt x="280415" y="99059"/>
                </a:lnTo>
                <a:lnTo>
                  <a:pt x="280415" y="80772"/>
                </a:lnTo>
                <a:lnTo>
                  <a:pt x="278891" y="71627"/>
                </a:lnTo>
                <a:lnTo>
                  <a:pt x="274319" y="62483"/>
                </a:lnTo>
                <a:lnTo>
                  <a:pt x="271272" y="80772"/>
                </a:lnTo>
                <a:lnTo>
                  <a:pt x="269748" y="56387"/>
                </a:lnTo>
                <a:lnTo>
                  <a:pt x="263651" y="50291"/>
                </a:lnTo>
                <a:lnTo>
                  <a:pt x="263651" y="62483"/>
                </a:lnTo>
                <a:lnTo>
                  <a:pt x="262128" y="60959"/>
                </a:lnTo>
                <a:lnTo>
                  <a:pt x="263651" y="50291"/>
                </a:lnTo>
                <a:lnTo>
                  <a:pt x="254507" y="45720"/>
                </a:lnTo>
                <a:lnTo>
                  <a:pt x="245363" y="42672"/>
                </a:lnTo>
                <a:lnTo>
                  <a:pt x="234695" y="42672"/>
                </a:lnTo>
                <a:lnTo>
                  <a:pt x="225551" y="51815"/>
                </a:lnTo>
                <a:lnTo>
                  <a:pt x="243840" y="51815"/>
                </a:lnTo>
                <a:lnTo>
                  <a:pt x="251460" y="54863"/>
                </a:lnTo>
                <a:lnTo>
                  <a:pt x="257556" y="57911"/>
                </a:lnTo>
                <a:lnTo>
                  <a:pt x="262543" y="61652"/>
                </a:lnTo>
                <a:lnTo>
                  <a:pt x="266700" y="68579"/>
                </a:lnTo>
                <a:lnTo>
                  <a:pt x="266700" y="67055"/>
                </a:lnTo>
                <a:lnTo>
                  <a:pt x="269748" y="74675"/>
                </a:lnTo>
                <a:close/>
              </a:path>
              <a:path w="2231135" h="184403">
                <a:moveTo>
                  <a:pt x="271272" y="92963"/>
                </a:moveTo>
                <a:lnTo>
                  <a:pt x="271272" y="96011"/>
                </a:lnTo>
                <a:lnTo>
                  <a:pt x="270510" y="97535"/>
                </a:lnTo>
                <a:lnTo>
                  <a:pt x="269748" y="97535"/>
                </a:lnTo>
                <a:lnTo>
                  <a:pt x="270256" y="98043"/>
                </a:lnTo>
                <a:lnTo>
                  <a:pt x="271272" y="97535"/>
                </a:lnTo>
                <a:lnTo>
                  <a:pt x="272795" y="106679"/>
                </a:lnTo>
                <a:lnTo>
                  <a:pt x="271272" y="82296"/>
                </a:lnTo>
                <a:lnTo>
                  <a:pt x="271272" y="92963"/>
                </a:lnTo>
                <a:close/>
              </a:path>
              <a:path w="2231135" h="184403">
                <a:moveTo>
                  <a:pt x="224028" y="118872"/>
                </a:moveTo>
                <a:lnTo>
                  <a:pt x="222504" y="114300"/>
                </a:lnTo>
                <a:lnTo>
                  <a:pt x="222504" y="115824"/>
                </a:lnTo>
                <a:lnTo>
                  <a:pt x="220980" y="111251"/>
                </a:lnTo>
                <a:lnTo>
                  <a:pt x="220980" y="112775"/>
                </a:lnTo>
                <a:lnTo>
                  <a:pt x="219837" y="108203"/>
                </a:lnTo>
                <a:lnTo>
                  <a:pt x="219456" y="106679"/>
                </a:lnTo>
                <a:lnTo>
                  <a:pt x="219837" y="108203"/>
                </a:lnTo>
                <a:lnTo>
                  <a:pt x="268224" y="108203"/>
                </a:lnTo>
                <a:lnTo>
                  <a:pt x="272795" y="106679"/>
                </a:lnTo>
                <a:lnTo>
                  <a:pt x="271272" y="97535"/>
                </a:lnTo>
                <a:lnTo>
                  <a:pt x="270256" y="98043"/>
                </a:lnTo>
                <a:lnTo>
                  <a:pt x="269748" y="97535"/>
                </a:lnTo>
                <a:lnTo>
                  <a:pt x="268224" y="97535"/>
                </a:lnTo>
                <a:lnTo>
                  <a:pt x="268224" y="99059"/>
                </a:lnTo>
                <a:lnTo>
                  <a:pt x="269748" y="99059"/>
                </a:lnTo>
                <a:lnTo>
                  <a:pt x="268224" y="99059"/>
                </a:lnTo>
                <a:lnTo>
                  <a:pt x="268224" y="97535"/>
                </a:lnTo>
                <a:lnTo>
                  <a:pt x="210312" y="97535"/>
                </a:lnTo>
                <a:lnTo>
                  <a:pt x="219456" y="102107"/>
                </a:lnTo>
                <a:lnTo>
                  <a:pt x="219456" y="108203"/>
                </a:lnTo>
                <a:lnTo>
                  <a:pt x="216407" y="123444"/>
                </a:lnTo>
                <a:lnTo>
                  <a:pt x="220980" y="128015"/>
                </a:lnTo>
                <a:lnTo>
                  <a:pt x="225551" y="129539"/>
                </a:lnTo>
                <a:lnTo>
                  <a:pt x="225551" y="118872"/>
                </a:lnTo>
                <a:lnTo>
                  <a:pt x="227075" y="120396"/>
                </a:lnTo>
                <a:lnTo>
                  <a:pt x="228600" y="121920"/>
                </a:lnTo>
                <a:lnTo>
                  <a:pt x="227075" y="120396"/>
                </a:lnTo>
                <a:lnTo>
                  <a:pt x="225551" y="118872"/>
                </a:lnTo>
                <a:lnTo>
                  <a:pt x="231648" y="132587"/>
                </a:lnTo>
                <a:lnTo>
                  <a:pt x="245363" y="132587"/>
                </a:lnTo>
                <a:lnTo>
                  <a:pt x="251460" y="131063"/>
                </a:lnTo>
                <a:lnTo>
                  <a:pt x="249936" y="121920"/>
                </a:lnTo>
                <a:lnTo>
                  <a:pt x="245363" y="121920"/>
                </a:lnTo>
                <a:lnTo>
                  <a:pt x="239268" y="123444"/>
                </a:lnTo>
                <a:lnTo>
                  <a:pt x="233172" y="121920"/>
                </a:lnTo>
                <a:lnTo>
                  <a:pt x="230124" y="121920"/>
                </a:lnTo>
                <a:lnTo>
                  <a:pt x="225552" y="118871"/>
                </a:lnTo>
                <a:lnTo>
                  <a:pt x="224028" y="117348"/>
                </a:lnTo>
                <a:lnTo>
                  <a:pt x="224028" y="118872"/>
                </a:lnTo>
                <a:close/>
              </a:path>
              <a:path w="2231135" h="184403">
                <a:moveTo>
                  <a:pt x="263651" y="128015"/>
                </a:moveTo>
                <a:lnTo>
                  <a:pt x="266700" y="126491"/>
                </a:lnTo>
                <a:lnTo>
                  <a:pt x="266700" y="123444"/>
                </a:lnTo>
                <a:lnTo>
                  <a:pt x="267716" y="125475"/>
                </a:lnTo>
                <a:lnTo>
                  <a:pt x="268224" y="126491"/>
                </a:lnTo>
                <a:lnTo>
                  <a:pt x="268224" y="135635"/>
                </a:lnTo>
                <a:lnTo>
                  <a:pt x="266700" y="137159"/>
                </a:lnTo>
                <a:lnTo>
                  <a:pt x="266700" y="136398"/>
                </a:lnTo>
                <a:lnTo>
                  <a:pt x="265175" y="137159"/>
                </a:lnTo>
                <a:lnTo>
                  <a:pt x="262128" y="137159"/>
                </a:lnTo>
                <a:lnTo>
                  <a:pt x="257556" y="138683"/>
                </a:lnTo>
                <a:lnTo>
                  <a:pt x="252984" y="140207"/>
                </a:lnTo>
                <a:lnTo>
                  <a:pt x="248412" y="140207"/>
                </a:lnTo>
                <a:lnTo>
                  <a:pt x="236219" y="141731"/>
                </a:lnTo>
                <a:lnTo>
                  <a:pt x="249936" y="150875"/>
                </a:lnTo>
                <a:lnTo>
                  <a:pt x="256031" y="149351"/>
                </a:lnTo>
                <a:lnTo>
                  <a:pt x="260604" y="147827"/>
                </a:lnTo>
                <a:lnTo>
                  <a:pt x="265175" y="146303"/>
                </a:lnTo>
                <a:lnTo>
                  <a:pt x="268224" y="144779"/>
                </a:lnTo>
                <a:lnTo>
                  <a:pt x="271272" y="144779"/>
                </a:lnTo>
                <a:lnTo>
                  <a:pt x="269748" y="126491"/>
                </a:lnTo>
                <a:lnTo>
                  <a:pt x="268224" y="117348"/>
                </a:lnTo>
                <a:lnTo>
                  <a:pt x="263651" y="117348"/>
                </a:lnTo>
                <a:lnTo>
                  <a:pt x="260604" y="118872"/>
                </a:lnTo>
                <a:lnTo>
                  <a:pt x="257556" y="120396"/>
                </a:lnTo>
                <a:lnTo>
                  <a:pt x="254507" y="120396"/>
                </a:lnTo>
                <a:lnTo>
                  <a:pt x="249936" y="121920"/>
                </a:lnTo>
                <a:lnTo>
                  <a:pt x="251460" y="131063"/>
                </a:lnTo>
                <a:lnTo>
                  <a:pt x="256031" y="129539"/>
                </a:lnTo>
                <a:lnTo>
                  <a:pt x="260604" y="129539"/>
                </a:lnTo>
                <a:lnTo>
                  <a:pt x="263651" y="128015"/>
                </a:lnTo>
                <a:close/>
              </a:path>
              <a:path w="2231135" h="184403">
                <a:moveTo>
                  <a:pt x="266700" y="129539"/>
                </a:moveTo>
                <a:lnTo>
                  <a:pt x="266700" y="137159"/>
                </a:lnTo>
                <a:lnTo>
                  <a:pt x="268224" y="135635"/>
                </a:lnTo>
                <a:lnTo>
                  <a:pt x="268224" y="126491"/>
                </a:lnTo>
                <a:lnTo>
                  <a:pt x="267716" y="125475"/>
                </a:lnTo>
                <a:lnTo>
                  <a:pt x="266700" y="123444"/>
                </a:lnTo>
                <a:lnTo>
                  <a:pt x="266700" y="129539"/>
                </a:lnTo>
                <a:close/>
              </a:path>
              <a:path w="2231135" h="184403">
                <a:moveTo>
                  <a:pt x="271272" y="144779"/>
                </a:moveTo>
                <a:lnTo>
                  <a:pt x="272795" y="143255"/>
                </a:lnTo>
                <a:lnTo>
                  <a:pt x="275843" y="140207"/>
                </a:lnTo>
                <a:lnTo>
                  <a:pt x="275843" y="137159"/>
                </a:lnTo>
                <a:lnTo>
                  <a:pt x="277367" y="134111"/>
                </a:lnTo>
                <a:lnTo>
                  <a:pt x="277367" y="129539"/>
                </a:lnTo>
                <a:lnTo>
                  <a:pt x="275843" y="124968"/>
                </a:lnTo>
                <a:lnTo>
                  <a:pt x="275843" y="120396"/>
                </a:lnTo>
                <a:lnTo>
                  <a:pt x="272795" y="117348"/>
                </a:lnTo>
                <a:lnTo>
                  <a:pt x="268224" y="117348"/>
                </a:lnTo>
                <a:lnTo>
                  <a:pt x="269748" y="126491"/>
                </a:lnTo>
                <a:lnTo>
                  <a:pt x="271272" y="144779"/>
                </a:lnTo>
                <a:close/>
              </a:path>
              <a:path w="2231135" h="184403">
                <a:moveTo>
                  <a:pt x="142913" y="63893"/>
                </a:moveTo>
                <a:lnTo>
                  <a:pt x="143256" y="64007"/>
                </a:lnTo>
                <a:lnTo>
                  <a:pt x="143256" y="63354"/>
                </a:lnTo>
                <a:lnTo>
                  <a:pt x="144780" y="60959"/>
                </a:lnTo>
                <a:lnTo>
                  <a:pt x="143256" y="51815"/>
                </a:lnTo>
                <a:lnTo>
                  <a:pt x="144780" y="48768"/>
                </a:lnTo>
                <a:lnTo>
                  <a:pt x="142875" y="50673"/>
                </a:lnTo>
                <a:lnTo>
                  <a:pt x="141731" y="51815"/>
                </a:lnTo>
                <a:lnTo>
                  <a:pt x="137160" y="56387"/>
                </a:lnTo>
                <a:lnTo>
                  <a:pt x="134111" y="54102"/>
                </a:lnTo>
                <a:lnTo>
                  <a:pt x="134112" y="77724"/>
                </a:lnTo>
                <a:lnTo>
                  <a:pt x="142913" y="63893"/>
                </a:lnTo>
                <a:close/>
              </a:path>
              <a:path w="2231135" h="184403">
                <a:moveTo>
                  <a:pt x="121157" y="53339"/>
                </a:moveTo>
                <a:lnTo>
                  <a:pt x="121919" y="44196"/>
                </a:lnTo>
                <a:lnTo>
                  <a:pt x="117348" y="45720"/>
                </a:lnTo>
                <a:lnTo>
                  <a:pt x="112775" y="47244"/>
                </a:lnTo>
                <a:lnTo>
                  <a:pt x="112775" y="141731"/>
                </a:lnTo>
                <a:lnTo>
                  <a:pt x="114300" y="146303"/>
                </a:lnTo>
                <a:lnTo>
                  <a:pt x="117348" y="147827"/>
                </a:lnTo>
                <a:lnTo>
                  <a:pt x="123443" y="149351"/>
                </a:lnTo>
                <a:lnTo>
                  <a:pt x="120395" y="138683"/>
                </a:lnTo>
                <a:lnTo>
                  <a:pt x="120395" y="53339"/>
                </a:lnTo>
                <a:lnTo>
                  <a:pt x="121157" y="53339"/>
                </a:lnTo>
                <a:close/>
              </a:path>
              <a:path w="2231135" h="184403">
                <a:moveTo>
                  <a:pt x="142875" y="50673"/>
                </a:moveTo>
                <a:lnTo>
                  <a:pt x="141731" y="47244"/>
                </a:lnTo>
                <a:lnTo>
                  <a:pt x="138684" y="45720"/>
                </a:lnTo>
                <a:lnTo>
                  <a:pt x="135636" y="54863"/>
                </a:lnTo>
                <a:lnTo>
                  <a:pt x="134112" y="51815"/>
                </a:lnTo>
                <a:lnTo>
                  <a:pt x="134112" y="53339"/>
                </a:lnTo>
                <a:lnTo>
                  <a:pt x="132587" y="51815"/>
                </a:lnTo>
                <a:lnTo>
                  <a:pt x="134112" y="44196"/>
                </a:lnTo>
                <a:lnTo>
                  <a:pt x="121919" y="44196"/>
                </a:lnTo>
                <a:lnTo>
                  <a:pt x="121157" y="53339"/>
                </a:lnTo>
                <a:lnTo>
                  <a:pt x="120395" y="54863"/>
                </a:lnTo>
                <a:lnTo>
                  <a:pt x="120395" y="53339"/>
                </a:lnTo>
                <a:lnTo>
                  <a:pt x="120395" y="138683"/>
                </a:lnTo>
                <a:lnTo>
                  <a:pt x="123443" y="149351"/>
                </a:lnTo>
                <a:lnTo>
                  <a:pt x="123443" y="140207"/>
                </a:lnTo>
                <a:lnTo>
                  <a:pt x="129540" y="149351"/>
                </a:lnTo>
                <a:lnTo>
                  <a:pt x="135636" y="149351"/>
                </a:lnTo>
                <a:lnTo>
                  <a:pt x="135636" y="140207"/>
                </a:lnTo>
                <a:lnTo>
                  <a:pt x="137160" y="140207"/>
                </a:lnTo>
                <a:lnTo>
                  <a:pt x="141731" y="147827"/>
                </a:lnTo>
                <a:lnTo>
                  <a:pt x="144780" y="144779"/>
                </a:lnTo>
                <a:lnTo>
                  <a:pt x="143256" y="74675"/>
                </a:lnTo>
                <a:lnTo>
                  <a:pt x="140207" y="79248"/>
                </a:lnTo>
                <a:lnTo>
                  <a:pt x="138684" y="138683"/>
                </a:lnTo>
                <a:lnTo>
                  <a:pt x="137160" y="139191"/>
                </a:lnTo>
                <a:lnTo>
                  <a:pt x="134112" y="140207"/>
                </a:lnTo>
                <a:lnTo>
                  <a:pt x="124968" y="140207"/>
                </a:lnTo>
                <a:lnTo>
                  <a:pt x="121920" y="139191"/>
                </a:lnTo>
                <a:lnTo>
                  <a:pt x="121919" y="140207"/>
                </a:lnTo>
                <a:lnTo>
                  <a:pt x="121919" y="51815"/>
                </a:lnTo>
                <a:lnTo>
                  <a:pt x="123443" y="53339"/>
                </a:lnTo>
                <a:lnTo>
                  <a:pt x="132587" y="53339"/>
                </a:lnTo>
                <a:lnTo>
                  <a:pt x="134111" y="54102"/>
                </a:lnTo>
                <a:lnTo>
                  <a:pt x="137160" y="56387"/>
                </a:lnTo>
                <a:lnTo>
                  <a:pt x="141731" y="51815"/>
                </a:lnTo>
                <a:lnTo>
                  <a:pt x="142875" y="50673"/>
                </a:lnTo>
                <a:close/>
              </a:path>
              <a:path w="2231135" h="184403">
                <a:moveTo>
                  <a:pt x="134112" y="44196"/>
                </a:moveTo>
                <a:lnTo>
                  <a:pt x="132587" y="51815"/>
                </a:lnTo>
                <a:lnTo>
                  <a:pt x="134112" y="51815"/>
                </a:lnTo>
                <a:lnTo>
                  <a:pt x="135636" y="54863"/>
                </a:lnTo>
                <a:lnTo>
                  <a:pt x="138684" y="45720"/>
                </a:lnTo>
                <a:lnTo>
                  <a:pt x="134112" y="44196"/>
                </a:lnTo>
                <a:close/>
              </a:path>
              <a:path w="2231135" h="184403">
                <a:moveTo>
                  <a:pt x="137160" y="83820"/>
                </a:moveTo>
                <a:lnTo>
                  <a:pt x="137160" y="139191"/>
                </a:lnTo>
                <a:lnTo>
                  <a:pt x="138684" y="138683"/>
                </a:lnTo>
                <a:lnTo>
                  <a:pt x="140207" y="79248"/>
                </a:lnTo>
                <a:lnTo>
                  <a:pt x="137160" y="83820"/>
                </a:lnTo>
                <a:close/>
              </a:path>
              <a:path w="2231135" h="184403">
                <a:moveTo>
                  <a:pt x="135636" y="140207"/>
                </a:moveTo>
                <a:lnTo>
                  <a:pt x="135636" y="149351"/>
                </a:lnTo>
                <a:lnTo>
                  <a:pt x="141731" y="147827"/>
                </a:lnTo>
                <a:lnTo>
                  <a:pt x="137160" y="140207"/>
                </a:lnTo>
                <a:lnTo>
                  <a:pt x="135636" y="140207"/>
                </a:lnTo>
                <a:close/>
              </a:path>
              <a:path w="2231135" h="184403">
                <a:moveTo>
                  <a:pt x="143256" y="51815"/>
                </a:moveTo>
                <a:lnTo>
                  <a:pt x="144780" y="60959"/>
                </a:lnTo>
                <a:lnTo>
                  <a:pt x="144780" y="62483"/>
                </a:lnTo>
                <a:lnTo>
                  <a:pt x="147828" y="57911"/>
                </a:lnTo>
                <a:lnTo>
                  <a:pt x="150875" y="56387"/>
                </a:lnTo>
                <a:lnTo>
                  <a:pt x="152400" y="54863"/>
                </a:lnTo>
                <a:lnTo>
                  <a:pt x="158495" y="51815"/>
                </a:lnTo>
                <a:lnTo>
                  <a:pt x="163068" y="51815"/>
                </a:lnTo>
                <a:lnTo>
                  <a:pt x="164592" y="42672"/>
                </a:lnTo>
                <a:lnTo>
                  <a:pt x="155448" y="42672"/>
                </a:lnTo>
                <a:lnTo>
                  <a:pt x="156972" y="51815"/>
                </a:lnTo>
                <a:lnTo>
                  <a:pt x="153924" y="53339"/>
                </a:lnTo>
                <a:lnTo>
                  <a:pt x="155448" y="42672"/>
                </a:lnTo>
                <a:lnTo>
                  <a:pt x="147828" y="45720"/>
                </a:lnTo>
                <a:lnTo>
                  <a:pt x="144780" y="48768"/>
                </a:lnTo>
                <a:lnTo>
                  <a:pt x="143256" y="51815"/>
                </a:lnTo>
                <a:close/>
              </a:path>
              <a:path w="2231135" h="184403">
                <a:moveTo>
                  <a:pt x="169163" y="54863"/>
                </a:moveTo>
                <a:lnTo>
                  <a:pt x="169163" y="65531"/>
                </a:lnTo>
                <a:lnTo>
                  <a:pt x="168401" y="67055"/>
                </a:lnTo>
                <a:lnTo>
                  <a:pt x="167640" y="67055"/>
                </a:lnTo>
                <a:lnTo>
                  <a:pt x="164592" y="65531"/>
                </a:lnTo>
                <a:lnTo>
                  <a:pt x="160019" y="65531"/>
                </a:lnTo>
                <a:lnTo>
                  <a:pt x="153924" y="67055"/>
                </a:lnTo>
                <a:lnTo>
                  <a:pt x="149351" y="70103"/>
                </a:lnTo>
                <a:lnTo>
                  <a:pt x="146304" y="71627"/>
                </a:lnTo>
                <a:lnTo>
                  <a:pt x="143256" y="74675"/>
                </a:lnTo>
                <a:lnTo>
                  <a:pt x="144780" y="144779"/>
                </a:lnTo>
                <a:lnTo>
                  <a:pt x="146304" y="141731"/>
                </a:lnTo>
                <a:lnTo>
                  <a:pt x="146304" y="88391"/>
                </a:lnTo>
                <a:lnTo>
                  <a:pt x="147828" y="83820"/>
                </a:lnTo>
                <a:lnTo>
                  <a:pt x="146304" y="85344"/>
                </a:lnTo>
                <a:lnTo>
                  <a:pt x="147828" y="83820"/>
                </a:lnTo>
                <a:lnTo>
                  <a:pt x="150875" y="80772"/>
                </a:lnTo>
                <a:lnTo>
                  <a:pt x="152400" y="79248"/>
                </a:lnTo>
                <a:lnTo>
                  <a:pt x="155448" y="77724"/>
                </a:lnTo>
                <a:lnTo>
                  <a:pt x="153924" y="77724"/>
                </a:lnTo>
                <a:lnTo>
                  <a:pt x="158495" y="74675"/>
                </a:lnTo>
                <a:lnTo>
                  <a:pt x="160019" y="74675"/>
                </a:lnTo>
                <a:lnTo>
                  <a:pt x="158495" y="74675"/>
                </a:lnTo>
                <a:lnTo>
                  <a:pt x="156972" y="76200"/>
                </a:lnTo>
                <a:lnTo>
                  <a:pt x="161544" y="74675"/>
                </a:lnTo>
                <a:lnTo>
                  <a:pt x="163068" y="74675"/>
                </a:lnTo>
                <a:lnTo>
                  <a:pt x="164592" y="76200"/>
                </a:lnTo>
                <a:lnTo>
                  <a:pt x="167640" y="76200"/>
                </a:lnTo>
                <a:lnTo>
                  <a:pt x="170687" y="77724"/>
                </a:lnTo>
                <a:lnTo>
                  <a:pt x="167640" y="70103"/>
                </a:lnTo>
                <a:lnTo>
                  <a:pt x="167640" y="68579"/>
                </a:lnTo>
                <a:lnTo>
                  <a:pt x="169163" y="67055"/>
                </a:lnTo>
                <a:lnTo>
                  <a:pt x="170687" y="67055"/>
                </a:lnTo>
                <a:lnTo>
                  <a:pt x="169163" y="51815"/>
                </a:lnTo>
                <a:lnTo>
                  <a:pt x="170687" y="67055"/>
                </a:lnTo>
                <a:lnTo>
                  <a:pt x="175260" y="76200"/>
                </a:lnTo>
                <a:lnTo>
                  <a:pt x="176784" y="71627"/>
                </a:lnTo>
                <a:lnTo>
                  <a:pt x="178307" y="67055"/>
                </a:lnTo>
                <a:lnTo>
                  <a:pt x="178307" y="50291"/>
                </a:lnTo>
                <a:lnTo>
                  <a:pt x="176784" y="48768"/>
                </a:lnTo>
                <a:lnTo>
                  <a:pt x="175260" y="45720"/>
                </a:lnTo>
                <a:lnTo>
                  <a:pt x="172212" y="44196"/>
                </a:lnTo>
                <a:lnTo>
                  <a:pt x="169163" y="42672"/>
                </a:lnTo>
                <a:lnTo>
                  <a:pt x="164592" y="42672"/>
                </a:lnTo>
                <a:lnTo>
                  <a:pt x="163068" y="51815"/>
                </a:lnTo>
                <a:lnTo>
                  <a:pt x="166116" y="51815"/>
                </a:lnTo>
                <a:lnTo>
                  <a:pt x="169163" y="53339"/>
                </a:lnTo>
                <a:lnTo>
                  <a:pt x="169163" y="54863"/>
                </a:lnTo>
                <a:close/>
              </a:path>
              <a:path w="2231135" h="184403">
                <a:moveTo>
                  <a:pt x="170687" y="67055"/>
                </a:moveTo>
                <a:lnTo>
                  <a:pt x="169163" y="67055"/>
                </a:lnTo>
                <a:lnTo>
                  <a:pt x="167640" y="68579"/>
                </a:lnTo>
                <a:lnTo>
                  <a:pt x="167640" y="70103"/>
                </a:lnTo>
                <a:lnTo>
                  <a:pt x="170687" y="77724"/>
                </a:lnTo>
                <a:lnTo>
                  <a:pt x="175260" y="76200"/>
                </a:lnTo>
                <a:lnTo>
                  <a:pt x="170687" y="67055"/>
                </a:lnTo>
                <a:close/>
              </a:path>
              <a:path w="2231135" h="184403">
                <a:moveTo>
                  <a:pt x="1711451" y="99059"/>
                </a:moveTo>
                <a:lnTo>
                  <a:pt x="1690115" y="35051"/>
                </a:lnTo>
                <a:lnTo>
                  <a:pt x="1687067" y="45720"/>
                </a:lnTo>
                <a:lnTo>
                  <a:pt x="1682495" y="42672"/>
                </a:lnTo>
                <a:lnTo>
                  <a:pt x="1668779" y="89915"/>
                </a:lnTo>
                <a:lnTo>
                  <a:pt x="1662683" y="99059"/>
                </a:lnTo>
                <a:lnTo>
                  <a:pt x="1711451" y="99059"/>
                </a:lnTo>
                <a:lnTo>
                  <a:pt x="1673351" y="96011"/>
                </a:lnTo>
                <a:lnTo>
                  <a:pt x="1675442" y="89915"/>
                </a:lnTo>
                <a:lnTo>
                  <a:pt x="1687067" y="56007"/>
                </a:lnTo>
                <a:lnTo>
                  <a:pt x="1691639" y="42672"/>
                </a:lnTo>
                <a:lnTo>
                  <a:pt x="1711451" y="99059"/>
                </a:lnTo>
                <a:close/>
              </a:path>
              <a:path w="2231135" h="184403">
                <a:moveTo>
                  <a:pt x="1687067" y="56007"/>
                </a:moveTo>
                <a:lnTo>
                  <a:pt x="1698693" y="89916"/>
                </a:lnTo>
                <a:lnTo>
                  <a:pt x="1705355" y="89915"/>
                </a:lnTo>
                <a:lnTo>
                  <a:pt x="1700783" y="96011"/>
                </a:lnTo>
                <a:lnTo>
                  <a:pt x="1698693" y="89916"/>
                </a:lnTo>
                <a:lnTo>
                  <a:pt x="1675442" y="89915"/>
                </a:lnTo>
                <a:lnTo>
                  <a:pt x="1673351" y="96011"/>
                </a:lnTo>
                <a:lnTo>
                  <a:pt x="1711451" y="99059"/>
                </a:lnTo>
                <a:lnTo>
                  <a:pt x="1691639" y="42672"/>
                </a:lnTo>
                <a:lnTo>
                  <a:pt x="1687067" y="56007"/>
                </a:lnTo>
                <a:close/>
              </a:path>
              <a:path w="2231135" h="184403">
                <a:moveTo>
                  <a:pt x="1684019" y="35051"/>
                </a:moveTo>
                <a:lnTo>
                  <a:pt x="1662683" y="99059"/>
                </a:lnTo>
                <a:lnTo>
                  <a:pt x="1668779" y="89915"/>
                </a:lnTo>
                <a:lnTo>
                  <a:pt x="1682495" y="42672"/>
                </a:lnTo>
                <a:lnTo>
                  <a:pt x="1687067" y="45720"/>
                </a:lnTo>
                <a:lnTo>
                  <a:pt x="1690115" y="35051"/>
                </a:lnTo>
                <a:lnTo>
                  <a:pt x="1684019" y="35051"/>
                </a:lnTo>
                <a:close/>
              </a:path>
              <a:path w="2231135" h="184403">
                <a:moveTo>
                  <a:pt x="1667255" y="115824"/>
                </a:moveTo>
                <a:lnTo>
                  <a:pt x="1706879" y="115824"/>
                </a:lnTo>
                <a:lnTo>
                  <a:pt x="1714499" y="109727"/>
                </a:lnTo>
                <a:lnTo>
                  <a:pt x="1659635" y="109727"/>
                </a:lnTo>
                <a:lnTo>
                  <a:pt x="1662683" y="118872"/>
                </a:lnTo>
                <a:lnTo>
                  <a:pt x="1667255" y="115824"/>
                </a:lnTo>
                <a:close/>
              </a:path>
              <a:path w="2231135" h="184403">
                <a:moveTo>
                  <a:pt x="1432559" y="51815"/>
                </a:moveTo>
                <a:lnTo>
                  <a:pt x="1437131" y="57911"/>
                </a:lnTo>
                <a:lnTo>
                  <a:pt x="1437131" y="56387"/>
                </a:lnTo>
                <a:lnTo>
                  <a:pt x="1434083" y="39624"/>
                </a:lnTo>
                <a:lnTo>
                  <a:pt x="1426463" y="35051"/>
                </a:lnTo>
                <a:lnTo>
                  <a:pt x="1417319" y="32003"/>
                </a:lnTo>
                <a:lnTo>
                  <a:pt x="1405127" y="32003"/>
                </a:lnTo>
                <a:lnTo>
                  <a:pt x="1397507" y="36575"/>
                </a:lnTo>
                <a:lnTo>
                  <a:pt x="1392935" y="41148"/>
                </a:lnTo>
                <a:lnTo>
                  <a:pt x="1392935" y="118872"/>
                </a:lnTo>
                <a:lnTo>
                  <a:pt x="1388363" y="128015"/>
                </a:lnTo>
                <a:lnTo>
                  <a:pt x="1406651" y="128015"/>
                </a:lnTo>
                <a:lnTo>
                  <a:pt x="1397507" y="123444"/>
                </a:lnTo>
                <a:lnTo>
                  <a:pt x="1397507" y="41148"/>
                </a:lnTo>
                <a:lnTo>
                  <a:pt x="1415795" y="41148"/>
                </a:lnTo>
                <a:lnTo>
                  <a:pt x="1423415" y="44196"/>
                </a:lnTo>
                <a:lnTo>
                  <a:pt x="1421891" y="44196"/>
                </a:lnTo>
                <a:lnTo>
                  <a:pt x="1429511" y="47244"/>
                </a:lnTo>
                <a:lnTo>
                  <a:pt x="1427987" y="47244"/>
                </a:lnTo>
                <a:lnTo>
                  <a:pt x="1434083" y="51815"/>
                </a:lnTo>
                <a:lnTo>
                  <a:pt x="1432559" y="51815"/>
                </a:lnTo>
                <a:close/>
              </a:path>
              <a:path w="2231135" h="184403">
                <a:moveTo>
                  <a:pt x="1388363" y="32003"/>
                </a:moveTo>
                <a:lnTo>
                  <a:pt x="1388363" y="128015"/>
                </a:lnTo>
                <a:lnTo>
                  <a:pt x="1392935" y="118872"/>
                </a:lnTo>
                <a:lnTo>
                  <a:pt x="1392935" y="41148"/>
                </a:lnTo>
                <a:lnTo>
                  <a:pt x="1397507" y="36575"/>
                </a:lnTo>
                <a:lnTo>
                  <a:pt x="1405127" y="32003"/>
                </a:lnTo>
                <a:lnTo>
                  <a:pt x="1388363" y="32003"/>
                </a:lnTo>
                <a:close/>
              </a:path>
              <a:path w="2231135" h="184403">
                <a:moveTo>
                  <a:pt x="1438655" y="96011"/>
                </a:moveTo>
                <a:lnTo>
                  <a:pt x="1435607" y="103631"/>
                </a:lnTo>
                <a:lnTo>
                  <a:pt x="1437131" y="103631"/>
                </a:lnTo>
                <a:lnTo>
                  <a:pt x="1432559" y="109727"/>
                </a:lnTo>
                <a:lnTo>
                  <a:pt x="1427987" y="114300"/>
                </a:lnTo>
                <a:lnTo>
                  <a:pt x="1427987" y="112775"/>
                </a:lnTo>
                <a:lnTo>
                  <a:pt x="1421891" y="115824"/>
                </a:lnTo>
                <a:lnTo>
                  <a:pt x="1423415" y="115824"/>
                </a:lnTo>
                <a:lnTo>
                  <a:pt x="1414271" y="118872"/>
                </a:lnTo>
                <a:lnTo>
                  <a:pt x="1415795" y="117348"/>
                </a:lnTo>
                <a:lnTo>
                  <a:pt x="1405127" y="118872"/>
                </a:lnTo>
                <a:lnTo>
                  <a:pt x="1406651" y="118872"/>
                </a:lnTo>
                <a:lnTo>
                  <a:pt x="1417319" y="128015"/>
                </a:lnTo>
                <a:lnTo>
                  <a:pt x="1426463" y="124968"/>
                </a:lnTo>
                <a:lnTo>
                  <a:pt x="1434083" y="121920"/>
                </a:lnTo>
                <a:lnTo>
                  <a:pt x="1440179" y="115824"/>
                </a:lnTo>
                <a:lnTo>
                  <a:pt x="1444751" y="108203"/>
                </a:lnTo>
                <a:lnTo>
                  <a:pt x="1447799" y="99059"/>
                </a:lnTo>
                <a:lnTo>
                  <a:pt x="1450847" y="89915"/>
                </a:lnTo>
                <a:lnTo>
                  <a:pt x="1450847" y="70103"/>
                </a:lnTo>
                <a:lnTo>
                  <a:pt x="1447799" y="60959"/>
                </a:lnTo>
                <a:lnTo>
                  <a:pt x="1444751" y="51815"/>
                </a:lnTo>
                <a:lnTo>
                  <a:pt x="1440179" y="45720"/>
                </a:lnTo>
                <a:lnTo>
                  <a:pt x="1434083" y="39624"/>
                </a:lnTo>
                <a:lnTo>
                  <a:pt x="1437131" y="56387"/>
                </a:lnTo>
                <a:lnTo>
                  <a:pt x="1438655" y="62483"/>
                </a:lnTo>
                <a:lnTo>
                  <a:pt x="1440179" y="71627"/>
                </a:lnTo>
                <a:lnTo>
                  <a:pt x="1440179" y="70103"/>
                </a:lnTo>
                <a:lnTo>
                  <a:pt x="1441703" y="79248"/>
                </a:lnTo>
                <a:lnTo>
                  <a:pt x="1440179" y="88391"/>
                </a:lnTo>
                <a:lnTo>
                  <a:pt x="1438655" y="97535"/>
                </a:lnTo>
                <a:lnTo>
                  <a:pt x="1438655" y="96011"/>
                </a:lnTo>
                <a:close/>
              </a:path>
              <a:path w="2231135" h="184403">
                <a:moveTo>
                  <a:pt x="1406651" y="128015"/>
                </a:moveTo>
                <a:lnTo>
                  <a:pt x="1417319" y="128015"/>
                </a:lnTo>
                <a:lnTo>
                  <a:pt x="1406651" y="118872"/>
                </a:lnTo>
                <a:lnTo>
                  <a:pt x="1397508" y="118871"/>
                </a:lnTo>
                <a:lnTo>
                  <a:pt x="1397507" y="123444"/>
                </a:lnTo>
                <a:lnTo>
                  <a:pt x="1406651" y="128015"/>
                </a:lnTo>
                <a:close/>
              </a:path>
              <a:path w="2231135" h="184403">
                <a:moveTo>
                  <a:pt x="51816" y="42672"/>
                </a:moveTo>
                <a:lnTo>
                  <a:pt x="50292" y="41148"/>
                </a:lnTo>
                <a:lnTo>
                  <a:pt x="54863" y="44196"/>
                </a:lnTo>
                <a:lnTo>
                  <a:pt x="53340" y="42672"/>
                </a:lnTo>
                <a:lnTo>
                  <a:pt x="54863" y="33527"/>
                </a:lnTo>
                <a:lnTo>
                  <a:pt x="50292" y="32003"/>
                </a:lnTo>
                <a:lnTo>
                  <a:pt x="41148" y="32003"/>
                </a:lnTo>
                <a:lnTo>
                  <a:pt x="35051" y="36575"/>
                </a:lnTo>
                <a:lnTo>
                  <a:pt x="30480" y="41148"/>
                </a:lnTo>
                <a:lnTo>
                  <a:pt x="30480" y="74675"/>
                </a:lnTo>
                <a:lnTo>
                  <a:pt x="25907" y="83820"/>
                </a:lnTo>
                <a:lnTo>
                  <a:pt x="42672" y="83820"/>
                </a:lnTo>
                <a:lnTo>
                  <a:pt x="35051" y="79248"/>
                </a:lnTo>
                <a:lnTo>
                  <a:pt x="35052" y="41147"/>
                </a:lnTo>
                <a:lnTo>
                  <a:pt x="48768" y="41148"/>
                </a:lnTo>
                <a:lnTo>
                  <a:pt x="51816" y="42672"/>
                </a:lnTo>
                <a:close/>
              </a:path>
              <a:path w="2231135" h="184403">
                <a:moveTo>
                  <a:pt x="25907" y="32003"/>
                </a:moveTo>
                <a:lnTo>
                  <a:pt x="25907" y="83820"/>
                </a:lnTo>
                <a:lnTo>
                  <a:pt x="30480" y="74675"/>
                </a:lnTo>
                <a:lnTo>
                  <a:pt x="30480" y="41148"/>
                </a:lnTo>
                <a:lnTo>
                  <a:pt x="35051" y="36575"/>
                </a:lnTo>
                <a:lnTo>
                  <a:pt x="41148" y="32003"/>
                </a:lnTo>
                <a:lnTo>
                  <a:pt x="25907" y="32003"/>
                </a:lnTo>
                <a:close/>
              </a:path>
              <a:path w="2231135" h="184403">
                <a:moveTo>
                  <a:pt x="42672" y="83820"/>
                </a:moveTo>
                <a:lnTo>
                  <a:pt x="48768" y="83820"/>
                </a:lnTo>
                <a:lnTo>
                  <a:pt x="53340" y="82296"/>
                </a:lnTo>
                <a:lnTo>
                  <a:pt x="59436" y="79248"/>
                </a:lnTo>
                <a:lnTo>
                  <a:pt x="62484" y="76200"/>
                </a:lnTo>
                <a:lnTo>
                  <a:pt x="65531" y="71627"/>
                </a:lnTo>
                <a:lnTo>
                  <a:pt x="67056" y="67055"/>
                </a:lnTo>
                <a:lnTo>
                  <a:pt x="68580" y="62483"/>
                </a:lnTo>
                <a:lnTo>
                  <a:pt x="68580" y="50291"/>
                </a:lnTo>
                <a:lnTo>
                  <a:pt x="67056" y="44196"/>
                </a:lnTo>
                <a:lnTo>
                  <a:pt x="62484" y="38100"/>
                </a:lnTo>
                <a:lnTo>
                  <a:pt x="59436" y="35051"/>
                </a:lnTo>
                <a:lnTo>
                  <a:pt x="54863" y="33527"/>
                </a:lnTo>
                <a:lnTo>
                  <a:pt x="53340" y="42672"/>
                </a:lnTo>
                <a:lnTo>
                  <a:pt x="56387" y="45720"/>
                </a:lnTo>
                <a:lnTo>
                  <a:pt x="54863" y="44196"/>
                </a:lnTo>
                <a:lnTo>
                  <a:pt x="57912" y="48768"/>
                </a:lnTo>
                <a:lnTo>
                  <a:pt x="57912" y="47244"/>
                </a:lnTo>
                <a:lnTo>
                  <a:pt x="59436" y="51815"/>
                </a:lnTo>
                <a:lnTo>
                  <a:pt x="59436" y="64007"/>
                </a:lnTo>
                <a:lnTo>
                  <a:pt x="57912" y="67055"/>
                </a:lnTo>
                <a:lnTo>
                  <a:pt x="56387" y="68579"/>
                </a:lnTo>
                <a:lnTo>
                  <a:pt x="54863" y="70103"/>
                </a:lnTo>
                <a:lnTo>
                  <a:pt x="56387" y="70103"/>
                </a:lnTo>
                <a:lnTo>
                  <a:pt x="53340" y="71627"/>
                </a:lnTo>
                <a:lnTo>
                  <a:pt x="50292" y="73151"/>
                </a:lnTo>
                <a:lnTo>
                  <a:pt x="47243" y="74675"/>
                </a:lnTo>
                <a:lnTo>
                  <a:pt x="50292" y="73151"/>
                </a:lnTo>
                <a:lnTo>
                  <a:pt x="45719" y="74675"/>
                </a:lnTo>
                <a:lnTo>
                  <a:pt x="35052" y="74675"/>
                </a:lnTo>
                <a:lnTo>
                  <a:pt x="35051" y="79248"/>
                </a:lnTo>
                <a:lnTo>
                  <a:pt x="42672" y="83820"/>
                </a:lnTo>
                <a:close/>
              </a:path>
              <a:path w="2231135" h="184403">
                <a:moveTo>
                  <a:pt x="746759" y="141731"/>
                </a:moveTo>
                <a:lnTo>
                  <a:pt x="742187" y="141731"/>
                </a:lnTo>
                <a:lnTo>
                  <a:pt x="736091" y="140207"/>
                </a:lnTo>
                <a:lnTo>
                  <a:pt x="731519" y="140207"/>
                </a:lnTo>
                <a:lnTo>
                  <a:pt x="726947" y="137159"/>
                </a:lnTo>
                <a:lnTo>
                  <a:pt x="725423" y="135635"/>
                </a:lnTo>
                <a:lnTo>
                  <a:pt x="722375" y="131063"/>
                </a:lnTo>
                <a:lnTo>
                  <a:pt x="722375" y="132587"/>
                </a:lnTo>
                <a:lnTo>
                  <a:pt x="719327" y="126491"/>
                </a:lnTo>
                <a:lnTo>
                  <a:pt x="719327" y="64007"/>
                </a:lnTo>
                <a:lnTo>
                  <a:pt x="708659" y="68579"/>
                </a:lnTo>
                <a:lnTo>
                  <a:pt x="705611" y="65531"/>
                </a:lnTo>
                <a:lnTo>
                  <a:pt x="704849" y="64008"/>
                </a:lnTo>
                <a:lnTo>
                  <a:pt x="704087" y="62483"/>
                </a:lnTo>
                <a:lnTo>
                  <a:pt x="704087" y="53339"/>
                </a:lnTo>
                <a:lnTo>
                  <a:pt x="702563" y="53339"/>
                </a:lnTo>
                <a:lnTo>
                  <a:pt x="704087" y="64007"/>
                </a:lnTo>
                <a:lnTo>
                  <a:pt x="708660" y="74675"/>
                </a:lnTo>
                <a:lnTo>
                  <a:pt x="713231" y="74675"/>
                </a:lnTo>
                <a:lnTo>
                  <a:pt x="717803" y="141731"/>
                </a:lnTo>
                <a:lnTo>
                  <a:pt x="722375" y="146303"/>
                </a:lnTo>
                <a:lnTo>
                  <a:pt x="728471" y="149351"/>
                </a:lnTo>
                <a:lnTo>
                  <a:pt x="723899" y="134111"/>
                </a:lnTo>
                <a:lnTo>
                  <a:pt x="728471" y="149351"/>
                </a:lnTo>
                <a:lnTo>
                  <a:pt x="728471" y="138683"/>
                </a:lnTo>
                <a:lnTo>
                  <a:pt x="734567" y="150875"/>
                </a:lnTo>
                <a:lnTo>
                  <a:pt x="748283" y="150875"/>
                </a:lnTo>
                <a:lnTo>
                  <a:pt x="754379" y="149351"/>
                </a:lnTo>
                <a:lnTo>
                  <a:pt x="754379" y="140207"/>
                </a:lnTo>
                <a:lnTo>
                  <a:pt x="755903" y="138683"/>
                </a:lnTo>
                <a:lnTo>
                  <a:pt x="751331" y="140207"/>
                </a:lnTo>
                <a:lnTo>
                  <a:pt x="752855" y="140207"/>
                </a:lnTo>
                <a:lnTo>
                  <a:pt x="746759" y="141731"/>
                </a:lnTo>
                <a:close/>
              </a:path>
              <a:path w="2231135" h="184403">
                <a:moveTo>
                  <a:pt x="704087" y="54863"/>
                </a:moveTo>
                <a:lnTo>
                  <a:pt x="704849" y="53340"/>
                </a:lnTo>
                <a:lnTo>
                  <a:pt x="719327" y="53339"/>
                </a:lnTo>
                <a:lnTo>
                  <a:pt x="708659" y="48768"/>
                </a:lnTo>
                <a:lnTo>
                  <a:pt x="705611" y="51815"/>
                </a:lnTo>
                <a:lnTo>
                  <a:pt x="702563" y="44196"/>
                </a:lnTo>
                <a:lnTo>
                  <a:pt x="699515" y="45720"/>
                </a:lnTo>
                <a:lnTo>
                  <a:pt x="696467" y="48768"/>
                </a:lnTo>
                <a:lnTo>
                  <a:pt x="694943" y="53339"/>
                </a:lnTo>
                <a:lnTo>
                  <a:pt x="694943" y="64007"/>
                </a:lnTo>
                <a:lnTo>
                  <a:pt x="696467" y="68579"/>
                </a:lnTo>
                <a:lnTo>
                  <a:pt x="699515" y="73151"/>
                </a:lnTo>
                <a:lnTo>
                  <a:pt x="702563" y="74675"/>
                </a:lnTo>
                <a:lnTo>
                  <a:pt x="708660" y="74675"/>
                </a:lnTo>
                <a:lnTo>
                  <a:pt x="704087" y="64007"/>
                </a:lnTo>
                <a:lnTo>
                  <a:pt x="702563" y="53339"/>
                </a:lnTo>
                <a:lnTo>
                  <a:pt x="704087" y="53339"/>
                </a:lnTo>
                <a:lnTo>
                  <a:pt x="704087" y="54863"/>
                </a:lnTo>
                <a:close/>
              </a:path>
              <a:path w="2231135" h="184403">
                <a:moveTo>
                  <a:pt x="702563" y="44196"/>
                </a:moveTo>
                <a:lnTo>
                  <a:pt x="705611" y="51815"/>
                </a:lnTo>
                <a:lnTo>
                  <a:pt x="708659" y="48768"/>
                </a:lnTo>
                <a:lnTo>
                  <a:pt x="719327" y="53339"/>
                </a:lnTo>
                <a:lnTo>
                  <a:pt x="718565" y="30479"/>
                </a:lnTo>
                <a:lnTo>
                  <a:pt x="717803" y="32003"/>
                </a:lnTo>
                <a:lnTo>
                  <a:pt x="717803" y="30479"/>
                </a:lnTo>
                <a:lnTo>
                  <a:pt x="714755" y="21335"/>
                </a:lnTo>
                <a:lnTo>
                  <a:pt x="713231" y="44196"/>
                </a:lnTo>
                <a:lnTo>
                  <a:pt x="702563" y="44196"/>
                </a:lnTo>
                <a:close/>
              </a:path>
              <a:path w="2231135" h="184403">
                <a:moveTo>
                  <a:pt x="713231" y="44196"/>
                </a:moveTo>
                <a:lnTo>
                  <a:pt x="714755" y="21335"/>
                </a:lnTo>
                <a:lnTo>
                  <a:pt x="710183" y="24383"/>
                </a:lnTo>
                <a:lnTo>
                  <a:pt x="708659" y="28955"/>
                </a:lnTo>
                <a:lnTo>
                  <a:pt x="708660" y="44195"/>
                </a:lnTo>
                <a:lnTo>
                  <a:pt x="713231" y="44196"/>
                </a:lnTo>
                <a:close/>
              </a:path>
              <a:path w="2231135" h="184403">
                <a:moveTo>
                  <a:pt x="719327" y="126491"/>
                </a:moveTo>
                <a:lnTo>
                  <a:pt x="720851" y="128015"/>
                </a:lnTo>
                <a:lnTo>
                  <a:pt x="719327" y="120396"/>
                </a:lnTo>
                <a:lnTo>
                  <a:pt x="719327" y="64007"/>
                </a:lnTo>
                <a:lnTo>
                  <a:pt x="719327" y="126491"/>
                </a:lnTo>
                <a:close/>
              </a:path>
              <a:path w="2231135" h="184403">
                <a:moveTo>
                  <a:pt x="719327" y="64007"/>
                </a:moveTo>
                <a:lnTo>
                  <a:pt x="704849" y="64008"/>
                </a:lnTo>
                <a:lnTo>
                  <a:pt x="705611" y="65531"/>
                </a:lnTo>
                <a:lnTo>
                  <a:pt x="708659" y="68579"/>
                </a:lnTo>
                <a:lnTo>
                  <a:pt x="719327" y="64007"/>
                </a:lnTo>
                <a:close/>
              </a:path>
              <a:path w="2231135" h="184403">
                <a:moveTo>
                  <a:pt x="742187" y="24383"/>
                </a:moveTo>
                <a:lnTo>
                  <a:pt x="737615" y="21335"/>
                </a:lnTo>
                <a:lnTo>
                  <a:pt x="736091" y="32003"/>
                </a:lnTo>
                <a:lnTo>
                  <a:pt x="734567" y="30479"/>
                </a:lnTo>
                <a:lnTo>
                  <a:pt x="733043" y="28955"/>
                </a:lnTo>
                <a:lnTo>
                  <a:pt x="734567" y="28955"/>
                </a:lnTo>
                <a:lnTo>
                  <a:pt x="736091" y="32003"/>
                </a:lnTo>
                <a:lnTo>
                  <a:pt x="737615" y="21335"/>
                </a:lnTo>
                <a:lnTo>
                  <a:pt x="733043" y="21335"/>
                </a:lnTo>
                <a:lnTo>
                  <a:pt x="729995" y="19811"/>
                </a:lnTo>
                <a:lnTo>
                  <a:pt x="726947" y="19811"/>
                </a:lnTo>
                <a:lnTo>
                  <a:pt x="719327" y="21335"/>
                </a:lnTo>
                <a:lnTo>
                  <a:pt x="714755" y="21335"/>
                </a:lnTo>
                <a:lnTo>
                  <a:pt x="717803" y="30479"/>
                </a:lnTo>
                <a:lnTo>
                  <a:pt x="718565" y="30479"/>
                </a:lnTo>
                <a:lnTo>
                  <a:pt x="719327" y="53339"/>
                </a:lnTo>
                <a:lnTo>
                  <a:pt x="719327" y="28955"/>
                </a:lnTo>
                <a:lnTo>
                  <a:pt x="720851" y="30479"/>
                </a:lnTo>
                <a:lnTo>
                  <a:pt x="733043" y="30479"/>
                </a:lnTo>
                <a:lnTo>
                  <a:pt x="734567" y="31242"/>
                </a:lnTo>
                <a:lnTo>
                  <a:pt x="734567" y="53339"/>
                </a:lnTo>
                <a:lnTo>
                  <a:pt x="743711" y="48768"/>
                </a:lnTo>
                <a:lnTo>
                  <a:pt x="756665" y="53340"/>
                </a:lnTo>
                <a:lnTo>
                  <a:pt x="758951" y="53339"/>
                </a:lnTo>
                <a:lnTo>
                  <a:pt x="761999" y="73151"/>
                </a:lnTo>
                <a:lnTo>
                  <a:pt x="765047" y="68579"/>
                </a:lnTo>
                <a:lnTo>
                  <a:pt x="766571" y="64007"/>
                </a:lnTo>
                <a:lnTo>
                  <a:pt x="766571" y="53339"/>
                </a:lnTo>
                <a:lnTo>
                  <a:pt x="765047" y="48768"/>
                </a:lnTo>
                <a:lnTo>
                  <a:pt x="761999" y="45720"/>
                </a:lnTo>
                <a:lnTo>
                  <a:pt x="758951" y="44196"/>
                </a:lnTo>
                <a:lnTo>
                  <a:pt x="755903" y="51815"/>
                </a:lnTo>
                <a:lnTo>
                  <a:pt x="743712" y="44195"/>
                </a:lnTo>
                <a:lnTo>
                  <a:pt x="739139" y="44196"/>
                </a:lnTo>
                <a:lnTo>
                  <a:pt x="742187" y="24383"/>
                </a:lnTo>
                <a:close/>
              </a:path>
              <a:path w="2231135" h="184403">
                <a:moveTo>
                  <a:pt x="746759" y="141731"/>
                </a:moveTo>
                <a:lnTo>
                  <a:pt x="748283" y="140207"/>
                </a:lnTo>
                <a:lnTo>
                  <a:pt x="742865" y="141562"/>
                </a:lnTo>
                <a:lnTo>
                  <a:pt x="736091" y="140207"/>
                </a:lnTo>
                <a:lnTo>
                  <a:pt x="742187" y="141731"/>
                </a:lnTo>
                <a:lnTo>
                  <a:pt x="746759" y="141731"/>
                </a:lnTo>
                <a:close/>
              </a:path>
              <a:path w="2231135" h="184403">
                <a:moveTo>
                  <a:pt x="743711" y="111251"/>
                </a:moveTo>
                <a:lnTo>
                  <a:pt x="743712" y="74675"/>
                </a:lnTo>
                <a:lnTo>
                  <a:pt x="743711" y="117348"/>
                </a:lnTo>
                <a:lnTo>
                  <a:pt x="745235" y="120396"/>
                </a:lnTo>
                <a:lnTo>
                  <a:pt x="748283" y="129539"/>
                </a:lnTo>
                <a:lnTo>
                  <a:pt x="748283" y="120396"/>
                </a:lnTo>
                <a:lnTo>
                  <a:pt x="752855" y="129539"/>
                </a:lnTo>
                <a:lnTo>
                  <a:pt x="752855" y="120396"/>
                </a:lnTo>
                <a:lnTo>
                  <a:pt x="755903" y="126491"/>
                </a:lnTo>
                <a:lnTo>
                  <a:pt x="755903" y="124968"/>
                </a:lnTo>
                <a:lnTo>
                  <a:pt x="756920" y="126999"/>
                </a:lnTo>
                <a:lnTo>
                  <a:pt x="758951" y="117348"/>
                </a:lnTo>
                <a:lnTo>
                  <a:pt x="755903" y="118872"/>
                </a:lnTo>
                <a:lnTo>
                  <a:pt x="754379" y="118872"/>
                </a:lnTo>
                <a:lnTo>
                  <a:pt x="751331" y="120396"/>
                </a:lnTo>
                <a:lnTo>
                  <a:pt x="746759" y="120396"/>
                </a:lnTo>
                <a:lnTo>
                  <a:pt x="745235" y="118872"/>
                </a:lnTo>
                <a:lnTo>
                  <a:pt x="744473" y="118109"/>
                </a:lnTo>
                <a:lnTo>
                  <a:pt x="743711" y="115824"/>
                </a:lnTo>
                <a:lnTo>
                  <a:pt x="743711" y="111251"/>
                </a:lnTo>
                <a:close/>
              </a:path>
              <a:path w="2231135" h="184403">
                <a:moveTo>
                  <a:pt x="757427" y="54863"/>
                </a:moveTo>
                <a:lnTo>
                  <a:pt x="757427" y="62483"/>
                </a:lnTo>
                <a:lnTo>
                  <a:pt x="756665" y="64008"/>
                </a:lnTo>
                <a:lnTo>
                  <a:pt x="755903" y="65531"/>
                </a:lnTo>
                <a:lnTo>
                  <a:pt x="743711" y="68579"/>
                </a:lnTo>
                <a:lnTo>
                  <a:pt x="739139" y="74675"/>
                </a:lnTo>
                <a:lnTo>
                  <a:pt x="737615" y="124968"/>
                </a:lnTo>
                <a:lnTo>
                  <a:pt x="742187" y="128015"/>
                </a:lnTo>
                <a:lnTo>
                  <a:pt x="748283" y="129539"/>
                </a:lnTo>
                <a:lnTo>
                  <a:pt x="745235" y="120396"/>
                </a:lnTo>
                <a:lnTo>
                  <a:pt x="743711" y="117348"/>
                </a:lnTo>
                <a:lnTo>
                  <a:pt x="743712" y="74675"/>
                </a:lnTo>
                <a:lnTo>
                  <a:pt x="758951" y="74675"/>
                </a:lnTo>
                <a:lnTo>
                  <a:pt x="758951" y="64007"/>
                </a:lnTo>
                <a:lnTo>
                  <a:pt x="757427" y="64007"/>
                </a:lnTo>
                <a:lnTo>
                  <a:pt x="758951" y="64007"/>
                </a:lnTo>
                <a:lnTo>
                  <a:pt x="757427" y="53339"/>
                </a:lnTo>
                <a:lnTo>
                  <a:pt x="757427" y="54863"/>
                </a:lnTo>
                <a:close/>
              </a:path>
              <a:path w="2231135" h="184403">
                <a:moveTo>
                  <a:pt x="758951" y="74675"/>
                </a:moveTo>
                <a:lnTo>
                  <a:pt x="761999" y="73151"/>
                </a:lnTo>
                <a:lnTo>
                  <a:pt x="758951" y="53339"/>
                </a:lnTo>
                <a:lnTo>
                  <a:pt x="756665" y="53340"/>
                </a:lnTo>
                <a:lnTo>
                  <a:pt x="757427" y="54863"/>
                </a:lnTo>
                <a:lnTo>
                  <a:pt x="757427" y="53339"/>
                </a:lnTo>
                <a:lnTo>
                  <a:pt x="758951" y="64007"/>
                </a:lnTo>
                <a:lnTo>
                  <a:pt x="758951" y="74675"/>
                </a:lnTo>
                <a:close/>
              </a:path>
              <a:path w="2231135" h="184403">
                <a:moveTo>
                  <a:pt x="737615" y="124968"/>
                </a:moveTo>
                <a:lnTo>
                  <a:pt x="739139" y="74675"/>
                </a:lnTo>
                <a:lnTo>
                  <a:pt x="743711" y="68579"/>
                </a:lnTo>
                <a:lnTo>
                  <a:pt x="755903" y="65531"/>
                </a:lnTo>
                <a:lnTo>
                  <a:pt x="756665" y="64008"/>
                </a:lnTo>
                <a:lnTo>
                  <a:pt x="734567" y="64007"/>
                </a:lnTo>
                <a:lnTo>
                  <a:pt x="734567" y="117348"/>
                </a:lnTo>
                <a:lnTo>
                  <a:pt x="737615" y="124968"/>
                </a:lnTo>
                <a:close/>
              </a:path>
              <a:path w="2231135" h="184403">
                <a:moveTo>
                  <a:pt x="742187" y="24383"/>
                </a:moveTo>
                <a:lnTo>
                  <a:pt x="739139" y="44196"/>
                </a:lnTo>
                <a:lnTo>
                  <a:pt x="743712" y="44195"/>
                </a:lnTo>
                <a:lnTo>
                  <a:pt x="743711" y="28955"/>
                </a:lnTo>
                <a:lnTo>
                  <a:pt x="742187" y="24383"/>
                </a:lnTo>
                <a:close/>
              </a:path>
              <a:path w="2231135" h="184403">
                <a:moveTo>
                  <a:pt x="745236" y="118871"/>
                </a:moveTo>
                <a:lnTo>
                  <a:pt x="744473" y="118109"/>
                </a:lnTo>
                <a:lnTo>
                  <a:pt x="745235" y="118872"/>
                </a:lnTo>
                <a:lnTo>
                  <a:pt x="746759" y="120396"/>
                </a:lnTo>
                <a:lnTo>
                  <a:pt x="749807" y="120396"/>
                </a:lnTo>
                <a:lnTo>
                  <a:pt x="745236" y="118871"/>
                </a:lnTo>
                <a:close/>
              </a:path>
              <a:path w="2231135" h="184403">
                <a:moveTo>
                  <a:pt x="752855" y="120396"/>
                </a:moveTo>
                <a:lnTo>
                  <a:pt x="752855" y="129539"/>
                </a:lnTo>
                <a:lnTo>
                  <a:pt x="757427" y="128015"/>
                </a:lnTo>
                <a:lnTo>
                  <a:pt x="760475" y="128015"/>
                </a:lnTo>
                <a:lnTo>
                  <a:pt x="763523" y="144779"/>
                </a:lnTo>
                <a:lnTo>
                  <a:pt x="765047" y="143255"/>
                </a:lnTo>
                <a:lnTo>
                  <a:pt x="766571" y="140207"/>
                </a:lnTo>
                <a:lnTo>
                  <a:pt x="766571" y="126491"/>
                </a:lnTo>
                <a:lnTo>
                  <a:pt x="765047" y="123444"/>
                </a:lnTo>
                <a:lnTo>
                  <a:pt x="763523" y="118872"/>
                </a:lnTo>
                <a:lnTo>
                  <a:pt x="758951" y="117348"/>
                </a:lnTo>
                <a:lnTo>
                  <a:pt x="756920" y="126999"/>
                </a:lnTo>
                <a:lnTo>
                  <a:pt x="755903" y="126491"/>
                </a:lnTo>
                <a:lnTo>
                  <a:pt x="752855" y="120396"/>
                </a:lnTo>
                <a:close/>
              </a:path>
              <a:path w="2231135" h="184403">
                <a:moveTo>
                  <a:pt x="758951" y="128015"/>
                </a:moveTo>
                <a:lnTo>
                  <a:pt x="757427" y="128015"/>
                </a:lnTo>
                <a:lnTo>
                  <a:pt x="757427" y="137159"/>
                </a:lnTo>
                <a:lnTo>
                  <a:pt x="755903" y="138683"/>
                </a:lnTo>
                <a:lnTo>
                  <a:pt x="754379" y="140207"/>
                </a:lnTo>
                <a:lnTo>
                  <a:pt x="754379" y="149351"/>
                </a:lnTo>
                <a:lnTo>
                  <a:pt x="758951" y="147827"/>
                </a:lnTo>
                <a:lnTo>
                  <a:pt x="763523" y="144779"/>
                </a:lnTo>
                <a:lnTo>
                  <a:pt x="760475" y="128015"/>
                </a:lnTo>
                <a:lnTo>
                  <a:pt x="758951" y="128015"/>
                </a:lnTo>
                <a:close/>
              </a:path>
              <a:path w="2231135" h="184403">
                <a:moveTo>
                  <a:pt x="713231" y="74675"/>
                </a:moveTo>
                <a:lnTo>
                  <a:pt x="708660" y="74675"/>
                </a:lnTo>
                <a:lnTo>
                  <a:pt x="708659" y="114300"/>
                </a:lnTo>
                <a:lnTo>
                  <a:pt x="710183" y="121920"/>
                </a:lnTo>
                <a:lnTo>
                  <a:pt x="711707" y="129539"/>
                </a:lnTo>
                <a:lnTo>
                  <a:pt x="713231" y="135635"/>
                </a:lnTo>
                <a:lnTo>
                  <a:pt x="717803" y="141731"/>
                </a:lnTo>
                <a:lnTo>
                  <a:pt x="713231" y="74675"/>
                </a:lnTo>
                <a:close/>
              </a:path>
              <a:path w="2231135" h="184403">
                <a:moveTo>
                  <a:pt x="1371599" y="22859"/>
                </a:moveTo>
                <a:lnTo>
                  <a:pt x="1372361" y="21335"/>
                </a:lnTo>
                <a:lnTo>
                  <a:pt x="1373123" y="19811"/>
                </a:lnTo>
                <a:lnTo>
                  <a:pt x="1374647" y="21335"/>
                </a:lnTo>
                <a:lnTo>
                  <a:pt x="1414271" y="21335"/>
                </a:lnTo>
                <a:lnTo>
                  <a:pt x="1415795" y="12191"/>
                </a:lnTo>
                <a:lnTo>
                  <a:pt x="1406651" y="10668"/>
                </a:lnTo>
                <a:lnTo>
                  <a:pt x="1373123" y="10668"/>
                </a:lnTo>
                <a:lnTo>
                  <a:pt x="1370075" y="12191"/>
                </a:lnTo>
                <a:lnTo>
                  <a:pt x="1371599" y="21335"/>
                </a:lnTo>
                <a:lnTo>
                  <a:pt x="1371599" y="22859"/>
                </a:lnTo>
                <a:close/>
              </a:path>
              <a:path w="2231135" h="184403">
                <a:moveTo>
                  <a:pt x="1373123" y="149351"/>
                </a:moveTo>
                <a:lnTo>
                  <a:pt x="1405127" y="149351"/>
                </a:lnTo>
                <a:lnTo>
                  <a:pt x="1373123" y="140207"/>
                </a:lnTo>
                <a:lnTo>
                  <a:pt x="1371599" y="138683"/>
                </a:lnTo>
                <a:lnTo>
                  <a:pt x="1370075" y="147827"/>
                </a:lnTo>
                <a:lnTo>
                  <a:pt x="1373123" y="149351"/>
                </a:lnTo>
                <a:close/>
              </a:path>
              <a:path w="2231135" h="184403">
                <a:moveTo>
                  <a:pt x="1365503" y="146303"/>
                </a:moveTo>
                <a:lnTo>
                  <a:pt x="1370075" y="147827"/>
                </a:lnTo>
                <a:lnTo>
                  <a:pt x="1371599" y="138683"/>
                </a:lnTo>
                <a:lnTo>
                  <a:pt x="1373123" y="140207"/>
                </a:lnTo>
                <a:lnTo>
                  <a:pt x="1405127" y="149351"/>
                </a:lnTo>
                <a:lnTo>
                  <a:pt x="1412747" y="147827"/>
                </a:lnTo>
                <a:lnTo>
                  <a:pt x="1421891" y="147827"/>
                </a:lnTo>
                <a:lnTo>
                  <a:pt x="1427987" y="146303"/>
                </a:lnTo>
                <a:lnTo>
                  <a:pt x="1435607" y="144779"/>
                </a:lnTo>
                <a:lnTo>
                  <a:pt x="1447799" y="140207"/>
                </a:lnTo>
                <a:lnTo>
                  <a:pt x="1458467" y="132587"/>
                </a:lnTo>
                <a:lnTo>
                  <a:pt x="1463039" y="128015"/>
                </a:lnTo>
                <a:lnTo>
                  <a:pt x="1466087" y="121920"/>
                </a:lnTo>
                <a:lnTo>
                  <a:pt x="1472183" y="109727"/>
                </a:lnTo>
                <a:lnTo>
                  <a:pt x="1475231" y="102107"/>
                </a:lnTo>
                <a:lnTo>
                  <a:pt x="1476755" y="94487"/>
                </a:lnTo>
                <a:lnTo>
                  <a:pt x="1476755" y="86868"/>
                </a:lnTo>
                <a:lnTo>
                  <a:pt x="1478279" y="77724"/>
                </a:lnTo>
                <a:lnTo>
                  <a:pt x="1476755" y="62483"/>
                </a:lnTo>
                <a:lnTo>
                  <a:pt x="1473707" y="50291"/>
                </a:lnTo>
                <a:lnTo>
                  <a:pt x="1467611" y="38100"/>
                </a:lnTo>
                <a:lnTo>
                  <a:pt x="1467611" y="64007"/>
                </a:lnTo>
                <a:lnTo>
                  <a:pt x="1467611" y="38100"/>
                </a:lnTo>
                <a:lnTo>
                  <a:pt x="1459991" y="28955"/>
                </a:lnTo>
                <a:lnTo>
                  <a:pt x="1449323" y="21335"/>
                </a:lnTo>
                <a:lnTo>
                  <a:pt x="1437131" y="15239"/>
                </a:lnTo>
                <a:lnTo>
                  <a:pt x="1431035" y="13715"/>
                </a:lnTo>
                <a:lnTo>
                  <a:pt x="1423415" y="12191"/>
                </a:lnTo>
                <a:lnTo>
                  <a:pt x="1415795" y="12191"/>
                </a:lnTo>
                <a:lnTo>
                  <a:pt x="1414271" y="21335"/>
                </a:lnTo>
                <a:lnTo>
                  <a:pt x="1421891" y="21335"/>
                </a:lnTo>
                <a:lnTo>
                  <a:pt x="1429511" y="22859"/>
                </a:lnTo>
                <a:lnTo>
                  <a:pt x="1435607" y="24383"/>
                </a:lnTo>
                <a:lnTo>
                  <a:pt x="1444751" y="28955"/>
                </a:lnTo>
                <a:lnTo>
                  <a:pt x="1453895" y="35051"/>
                </a:lnTo>
                <a:lnTo>
                  <a:pt x="1459991" y="44196"/>
                </a:lnTo>
                <a:lnTo>
                  <a:pt x="1458467" y="42672"/>
                </a:lnTo>
                <a:lnTo>
                  <a:pt x="1464563" y="53339"/>
                </a:lnTo>
                <a:lnTo>
                  <a:pt x="1464563" y="51815"/>
                </a:lnTo>
                <a:lnTo>
                  <a:pt x="1467611" y="65531"/>
                </a:lnTo>
                <a:lnTo>
                  <a:pt x="1467611" y="94487"/>
                </a:lnTo>
                <a:lnTo>
                  <a:pt x="1466087" y="100583"/>
                </a:lnTo>
                <a:lnTo>
                  <a:pt x="1463039" y="106679"/>
                </a:lnTo>
                <a:lnTo>
                  <a:pt x="1464563" y="106679"/>
                </a:lnTo>
                <a:lnTo>
                  <a:pt x="1458467" y="117348"/>
                </a:lnTo>
                <a:lnTo>
                  <a:pt x="1455419" y="121920"/>
                </a:lnTo>
                <a:lnTo>
                  <a:pt x="1455419" y="120396"/>
                </a:lnTo>
                <a:lnTo>
                  <a:pt x="1452371" y="124968"/>
                </a:lnTo>
                <a:lnTo>
                  <a:pt x="1443227" y="131063"/>
                </a:lnTo>
                <a:lnTo>
                  <a:pt x="1432559" y="135635"/>
                </a:lnTo>
                <a:lnTo>
                  <a:pt x="1426463" y="137159"/>
                </a:lnTo>
                <a:lnTo>
                  <a:pt x="1420367" y="138683"/>
                </a:lnTo>
                <a:lnTo>
                  <a:pt x="1372361" y="138683"/>
                </a:lnTo>
                <a:lnTo>
                  <a:pt x="1371599" y="137159"/>
                </a:lnTo>
                <a:lnTo>
                  <a:pt x="1371599" y="21335"/>
                </a:lnTo>
                <a:lnTo>
                  <a:pt x="1370075" y="12191"/>
                </a:lnTo>
                <a:lnTo>
                  <a:pt x="1365503" y="13715"/>
                </a:lnTo>
                <a:lnTo>
                  <a:pt x="1362455" y="18287"/>
                </a:lnTo>
                <a:lnTo>
                  <a:pt x="1362455" y="141731"/>
                </a:lnTo>
                <a:lnTo>
                  <a:pt x="1365503" y="146303"/>
                </a:lnTo>
                <a:close/>
              </a:path>
              <a:path w="2231135" h="184403">
                <a:moveTo>
                  <a:pt x="35051" y="141731"/>
                </a:moveTo>
                <a:lnTo>
                  <a:pt x="35052" y="103631"/>
                </a:lnTo>
                <a:lnTo>
                  <a:pt x="53340" y="103631"/>
                </a:lnTo>
                <a:lnTo>
                  <a:pt x="60960" y="92963"/>
                </a:lnTo>
                <a:lnTo>
                  <a:pt x="62484" y="91439"/>
                </a:lnTo>
                <a:lnTo>
                  <a:pt x="51816" y="94487"/>
                </a:lnTo>
                <a:lnTo>
                  <a:pt x="41148" y="94487"/>
                </a:lnTo>
                <a:lnTo>
                  <a:pt x="35051" y="99059"/>
                </a:lnTo>
                <a:lnTo>
                  <a:pt x="30480" y="103631"/>
                </a:lnTo>
                <a:lnTo>
                  <a:pt x="27431" y="138683"/>
                </a:lnTo>
                <a:lnTo>
                  <a:pt x="25907" y="138683"/>
                </a:lnTo>
                <a:lnTo>
                  <a:pt x="22860" y="140207"/>
                </a:lnTo>
                <a:lnTo>
                  <a:pt x="12192" y="140207"/>
                </a:lnTo>
                <a:lnTo>
                  <a:pt x="9144" y="139191"/>
                </a:lnTo>
                <a:lnTo>
                  <a:pt x="9143" y="140207"/>
                </a:lnTo>
                <a:lnTo>
                  <a:pt x="9143" y="21335"/>
                </a:lnTo>
                <a:lnTo>
                  <a:pt x="10668" y="21335"/>
                </a:lnTo>
                <a:lnTo>
                  <a:pt x="12192" y="10668"/>
                </a:lnTo>
                <a:lnTo>
                  <a:pt x="7619" y="12191"/>
                </a:lnTo>
                <a:lnTo>
                  <a:pt x="7619" y="138683"/>
                </a:lnTo>
                <a:lnTo>
                  <a:pt x="10668" y="149351"/>
                </a:lnTo>
                <a:lnTo>
                  <a:pt x="10668" y="140207"/>
                </a:lnTo>
                <a:lnTo>
                  <a:pt x="16763" y="149351"/>
                </a:lnTo>
                <a:lnTo>
                  <a:pt x="24384" y="149351"/>
                </a:lnTo>
                <a:lnTo>
                  <a:pt x="24384" y="140207"/>
                </a:lnTo>
                <a:lnTo>
                  <a:pt x="25908" y="139445"/>
                </a:lnTo>
                <a:lnTo>
                  <a:pt x="28956" y="147827"/>
                </a:lnTo>
                <a:lnTo>
                  <a:pt x="33528" y="144779"/>
                </a:lnTo>
                <a:lnTo>
                  <a:pt x="35051" y="141731"/>
                </a:lnTo>
                <a:close/>
              </a:path>
              <a:path w="2231135" h="184403">
                <a:moveTo>
                  <a:pt x="28956" y="147827"/>
                </a:moveTo>
                <a:lnTo>
                  <a:pt x="25908" y="139445"/>
                </a:lnTo>
                <a:lnTo>
                  <a:pt x="25907" y="140207"/>
                </a:lnTo>
                <a:lnTo>
                  <a:pt x="24384" y="140207"/>
                </a:lnTo>
                <a:lnTo>
                  <a:pt x="24384" y="149351"/>
                </a:lnTo>
                <a:lnTo>
                  <a:pt x="28956" y="147827"/>
                </a:lnTo>
                <a:close/>
              </a:path>
              <a:path w="2231135" h="184403">
                <a:moveTo>
                  <a:pt x="4572" y="147827"/>
                </a:moveTo>
                <a:lnTo>
                  <a:pt x="10668" y="149351"/>
                </a:lnTo>
                <a:lnTo>
                  <a:pt x="7619" y="138683"/>
                </a:lnTo>
                <a:lnTo>
                  <a:pt x="7619" y="12191"/>
                </a:lnTo>
                <a:lnTo>
                  <a:pt x="3048" y="15239"/>
                </a:lnTo>
                <a:lnTo>
                  <a:pt x="0" y="19811"/>
                </a:lnTo>
                <a:lnTo>
                  <a:pt x="0" y="144779"/>
                </a:lnTo>
                <a:lnTo>
                  <a:pt x="4572" y="147827"/>
                </a:lnTo>
                <a:close/>
              </a:path>
              <a:path w="2231135" h="184403">
                <a:moveTo>
                  <a:pt x="25907" y="94487"/>
                </a:moveTo>
                <a:lnTo>
                  <a:pt x="25907" y="138683"/>
                </a:lnTo>
                <a:lnTo>
                  <a:pt x="27431" y="138683"/>
                </a:lnTo>
                <a:lnTo>
                  <a:pt x="30480" y="103631"/>
                </a:lnTo>
                <a:lnTo>
                  <a:pt x="35051" y="99059"/>
                </a:lnTo>
                <a:lnTo>
                  <a:pt x="41148" y="94487"/>
                </a:lnTo>
                <a:lnTo>
                  <a:pt x="25907" y="94487"/>
                </a:lnTo>
                <a:close/>
              </a:path>
              <a:path w="2231135" h="184403">
                <a:moveTo>
                  <a:pt x="75613" y="84171"/>
                </a:moveTo>
                <a:lnTo>
                  <a:pt x="68580" y="88391"/>
                </a:lnTo>
                <a:lnTo>
                  <a:pt x="70104" y="88391"/>
                </a:lnTo>
                <a:lnTo>
                  <a:pt x="74675" y="85344"/>
                </a:lnTo>
                <a:lnTo>
                  <a:pt x="76200" y="83820"/>
                </a:lnTo>
                <a:lnTo>
                  <a:pt x="80772" y="77724"/>
                </a:lnTo>
                <a:lnTo>
                  <a:pt x="75613" y="84171"/>
                </a:lnTo>
                <a:close/>
              </a:path>
              <a:path w="2231135" h="184403">
                <a:moveTo>
                  <a:pt x="82295" y="21335"/>
                </a:moveTo>
                <a:lnTo>
                  <a:pt x="76200" y="18287"/>
                </a:lnTo>
                <a:lnTo>
                  <a:pt x="68580" y="15239"/>
                </a:lnTo>
                <a:lnTo>
                  <a:pt x="62484" y="13715"/>
                </a:lnTo>
                <a:lnTo>
                  <a:pt x="56387" y="12191"/>
                </a:lnTo>
                <a:lnTo>
                  <a:pt x="51816" y="12191"/>
                </a:lnTo>
                <a:lnTo>
                  <a:pt x="42672" y="10668"/>
                </a:lnTo>
                <a:lnTo>
                  <a:pt x="12192" y="10668"/>
                </a:lnTo>
                <a:lnTo>
                  <a:pt x="10668" y="21335"/>
                </a:lnTo>
                <a:lnTo>
                  <a:pt x="9143" y="22859"/>
                </a:lnTo>
                <a:lnTo>
                  <a:pt x="9143" y="21335"/>
                </a:lnTo>
                <a:lnTo>
                  <a:pt x="9144" y="139191"/>
                </a:lnTo>
                <a:lnTo>
                  <a:pt x="9143" y="24383"/>
                </a:lnTo>
                <a:lnTo>
                  <a:pt x="10160" y="22351"/>
                </a:lnTo>
                <a:lnTo>
                  <a:pt x="12192" y="21335"/>
                </a:lnTo>
                <a:lnTo>
                  <a:pt x="54863" y="21335"/>
                </a:lnTo>
                <a:lnTo>
                  <a:pt x="60960" y="22859"/>
                </a:lnTo>
                <a:lnTo>
                  <a:pt x="56387" y="21335"/>
                </a:lnTo>
                <a:lnTo>
                  <a:pt x="60960" y="22859"/>
                </a:lnTo>
                <a:lnTo>
                  <a:pt x="65531" y="24383"/>
                </a:lnTo>
                <a:lnTo>
                  <a:pt x="71628" y="25907"/>
                </a:lnTo>
                <a:lnTo>
                  <a:pt x="70104" y="25907"/>
                </a:lnTo>
                <a:lnTo>
                  <a:pt x="76200" y="28955"/>
                </a:lnTo>
                <a:lnTo>
                  <a:pt x="74675" y="28955"/>
                </a:lnTo>
                <a:lnTo>
                  <a:pt x="79248" y="33527"/>
                </a:lnTo>
                <a:lnTo>
                  <a:pt x="79248" y="32003"/>
                </a:lnTo>
                <a:lnTo>
                  <a:pt x="82295" y="38100"/>
                </a:lnTo>
                <a:lnTo>
                  <a:pt x="82295" y="36575"/>
                </a:lnTo>
                <a:lnTo>
                  <a:pt x="85343" y="42672"/>
                </a:lnTo>
                <a:lnTo>
                  <a:pt x="85343" y="41148"/>
                </a:lnTo>
                <a:lnTo>
                  <a:pt x="86868" y="48768"/>
                </a:lnTo>
                <a:lnTo>
                  <a:pt x="86868" y="64007"/>
                </a:lnTo>
                <a:lnTo>
                  <a:pt x="83819" y="73151"/>
                </a:lnTo>
                <a:lnTo>
                  <a:pt x="83819" y="71627"/>
                </a:lnTo>
                <a:lnTo>
                  <a:pt x="80772" y="79248"/>
                </a:lnTo>
                <a:lnTo>
                  <a:pt x="80772" y="77724"/>
                </a:lnTo>
                <a:lnTo>
                  <a:pt x="76200" y="83820"/>
                </a:lnTo>
                <a:lnTo>
                  <a:pt x="74675" y="85344"/>
                </a:lnTo>
                <a:lnTo>
                  <a:pt x="70104" y="88391"/>
                </a:lnTo>
                <a:lnTo>
                  <a:pt x="60960" y="92963"/>
                </a:lnTo>
                <a:lnTo>
                  <a:pt x="53340" y="103631"/>
                </a:lnTo>
                <a:lnTo>
                  <a:pt x="64007" y="100583"/>
                </a:lnTo>
                <a:lnTo>
                  <a:pt x="73151" y="97535"/>
                </a:lnTo>
                <a:lnTo>
                  <a:pt x="82295" y="91439"/>
                </a:lnTo>
                <a:lnTo>
                  <a:pt x="88392" y="83820"/>
                </a:lnTo>
                <a:lnTo>
                  <a:pt x="86868" y="47244"/>
                </a:lnTo>
                <a:lnTo>
                  <a:pt x="88392" y="83820"/>
                </a:lnTo>
                <a:lnTo>
                  <a:pt x="92963" y="76200"/>
                </a:lnTo>
                <a:lnTo>
                  <a:pt x="96012" y="65531"/>
                </a:lnTo>
                <a:lnTo>
                  <a:pt x="96012" y="47244"/>
                </a:lnTo>
                <a:lnTo>
                  <a:pt x="94487" y="39624"/>
                </a:lnTo>
                <a:lnTo>
                  <a:pt x="91440" y="32003"/>
                </a:lnTo>
                <a:lnTo>
                  <a:pt x="86868" y="25907"/>
                </a:lnTo>
                <a:lnTo>
                  <a:pt x="82295" y="21335"/>
                </a:lnTo>
                <a:close/>
              </a:path>
              <a:path w="2231135" h="184403">
                <a:moveTo>
                  <a:pt x="1536191" y="28955"/>
                </a:moveTo>
                <a:lnTo>
                  <a:pt x="1536191" y="27431"/>
                </a:lnTo>
                <a:lnTo>
                  <a:pt x="1537715" y="32003"/>
                </a:lnTo>
                <a:lnTo>
                  <a:pt x="1537715" y="15239"/>
                </a:lnTo>
                <a:lnTo>
                  <a:pt x="1531619" y="12191"/>
                </a:lnTo>
                <a:lnTo>
                  <a:pt x="1528571" y="10668"/>
                </a:lnTo>
                <a:lnTo>
                  <a:pt x="1510283" y="10668"/>
                </a:lnTo>
                <a:lnTo>
                  <a:pt x="1507235" y="21335"/>
                </a:lnTo>
                <a:lnTo>
                  <a:pt x="1505711" y="22859"/>
                </a:lnTo>
                <a:lnTo>
                  <a:pt x="1505711" y="21335"/>
                </a:lnTo>
                <a:lnTo>
                  <a:pt x="1505711" y="139445"/>
                </a:lnTo>
                <a:lnTo>
                  <a:pt x="1505711" y="24383"/>
                </a:lnTo>
                <a:lnTo>
                  <a:pt x="1506728" y="22351"/>
                </a:lnTo>
                <a:lnTo>
                  <a:pt x="1508759" y="21335"/>
                </a:lnTo>
                <a:lnTo>
                  <a:pt x="1530095" y="21335"/>
                </a:lnTo>
                <a:lnTo>
                  <a:pt x="1533143" y="22859"/>
                </a:lnTo>
                <a:lnTo>
                  <a:pt x="1534667" y="25907"/>
                </a:lnTo>
                <a:lnTo>
                  <a:pt x="1536191" y="28955"/>
                </a:lnTo>
                <a:close/>
              </a:path>
              <a:path w="2231135" h="184403">
                <a:moveTo>
                  <a:pt x="1507235" y="21335"/>
                </a:moveTo>
                <a:lnTo>
                  <a:pt x="1510283" y="10668"/>
                </a:lnTo>
                <a:lnTo>
                  <a:pt x="1504187" y="12191"/>
                </a:lnTo>
                <a:lnTo>
                  <a:pt x="1504187" y="138683"/>
                </a:lnTo>
                <a:lnTo>
                  <a:pt x="1505711" y="149351"/>
                </a:lnTo>
                <a:lnTo>
                  <a:pt x="1508759" y="149351"/>
                </a:lnTo>
                <a:lnTo>
                  <a:pt x="1505711" y="140207"/>
                </a:lnTo>
                <a:lnTo>
                  <a:pt x="1505711" y="21335"/>
                </a:lnTo>
                <a:lnTo>
                  <a:pt x="1505711" y="22859"/>
                </a:lnTo>
                <a:lnTo>
                  <a:pt x="1507235" y="21335"/>
                </a:lnTo>
                <a:close/>
              </a:path>
              <a:path w="2231135" h="184403">
                <a:moveTo>
                  <a:pt x="1501139" y="147827"/>
                </a:moveTo>
                <a:lnTo>
                  <a:pt x="1505711" y="149351"/>
                </a:lnTo>
                <a:lnTo>
                  <a:pt x="1504187" y="138683"/>
                </a:lnTo>
                <a:lnTo>
                  <a:pt x="1504187" y="12191"/>
                </a:lnTo>
                <a:lnTo>
                  <a:pt x="1499615" y="15239"/>
                </a:lnTo>
                <a:lnTo>
                  <a:pt x="1496567" y="19811"/>
                </a:lnTo>
                <a:lnTo>
                  <a:pt x="1496567" y="144779"/>
                </a:lnTo>
                <a:lnTo>
                  <a:pt x="1501139" y="147827"/>
                </a:lnTo>
                <a:close/>
              </a:path>
              <a:path w="2231135" h="184403">
                <a:moveTo>
                  <a:pt x="1566671" y="86868"/>
                </a:moveTo>
                <a:lnTo>
                  <a:pt x="1571243" y="94487"/>
                </a:lnTo>
                <a:lnTo>
                  <a:pt x="1575815" y="102107"/>
                </a:lnTo>
                <a:lnTo>
                  <a:pt x="1580387" y="112775"/>
                </a:lnTo>
                <a:lnTo>
                  <a:pt x="1578863" y="108203"/>
                </a:lnTo>
                <a:lnTo>
                  <a:pt x="1578863" y="94487"/>
                </a:lnTo>
                <a:lnTo>
                  <a:pt x="1583435" y="103631"/>
                </a:lnTo>
                <a:lnTo>
                  <a:pt x="1588007" y="106679"/>
                </a:lnTo>
                <a:lnTo>
                  <a:pt x="1586483" y="21335"/>
                </a:lnTo>
                <a:lnTo>
                  <a:pt x="1588007" y="19811"/>
                </a:lnTo>
                <a:lnTo>
                  <a:pt x="1588007" y="20574"/>
                </a:lnTo>
                <a:lnTo>
                  <a:pt x="1589531" y="19811"/>
                </a:lnTo>
                <a:lnTo>
                  <a:pt x="1591055" y="10668"/>
                </a:lnTo>
                <a:lnTo>
                  <a:pt x="1588007" y="10668"/>
                </a:lnTo>
                <a:lnTo>
                  <a:pt x="1583435" y="12191"/>
                </a:lnTo>
                <a:lnTo>
                  <a:pt x="1583435" y="99059"/>
                </a:lnTo>
                <a:lnTo>
                  <a:pt x="1580387" y="89915"/>
                </a:lnTo>
                <a:lnTo>
                  <a:pt x="1578010" y="85953"/>
                </a:lnTo>
                <a:lnTo>
                  <a:pt x="1575815" y="82296"/>
                </a:lnTo>
                <a:lnTo>
                  <a:pt x="1571243" y="74675"/>
                </a:lnTo>
                <a:lnTo>
                  <a:pt x="1546859" y="27431"/>
                </a:lnTo>
                <a:lnTo>
                  <a:pt x="1545335" y="22859"/>
                </a:lnTo>
                <a:lnTo>
                  <a:pt x="1542287" y="19811"/>
                </a:lnTo>
                <a:lnTo>
                  <a:pt x="1540763" y="16763"/>
                </a:lnTo>
                <a:lnTo>
                  <a:pt x="1537715" y="15239"/>
                </a:lnTo>
                <a:lnTo>
                  <a:pt x="1537715" y="32003"/>
                </a:lnTo>
                <a:lnTo>
                  <a:pt x="1563623" y="77724"/>
                </a:lnTo>
                <a:lnTo>
                  <a:pt x="1566671" y="86868"/>
                </a:lnTo>
                <a:close/>
              </a:path>
              <a:path w="2231135" h="184403">
                <a:moveTo>
                  <a:pt x="1583435" y="103631"/>
                </a:moveTo>
                <a:lnTo>
                  <a:pt x="1578863" y="94487"/>
                </a:lnTo>
                <a:lnTo>
                  <a:pt x="1578863" y="108203"/>
                </a:lnTo>
                <a:lnTo>
                  <a:pt x="1580387" y="112775"/>
                </a:lnTo>
                <a:lnTo>
                  <a:pt x="1588007" y="112775"/>
                </a:lnTo>
                <a:lnTo>
                  <a:pt x="1588007" y="106679"/>
                </a:lnTo>
                <a:lnTo>
                  <a:pt x="1583435" y="103631"/>
                </a:lnTo>
                <a:close/>
              </a:path>
              <a:path w="2231135" h="184403">
                <a:moveTo>
                  <a:pt x="1588007" y="20574"/>
                </a:moveTo>
                <a:lnTo>
                  <a:pt x="1588007" y="19811"/>
                </a:lnTo>
                <a:lnTo>
                  <a:pt x="1586483" y="21335"/>
                </a:lnTo>
                <a:lnTo>
                  <a:pt x="1588007" y="106679"/>
                </a:lnTo>
                <a:lnTo>
                  <a:pt x="1588007" y="20574"/>
                </a:lnTo>
                <a:close/>
              </a:path>
              <a:path w="2231135" h="184403">
                <a:moveTo>
                  <a:pt x="1583435" y="99059"/>
                </a:moveTo>
                <a:lnTo>
                  <a:pt x="1583435" y="12191"/>
                </a:lnTo>
                <a:lnTo>
                  <a:pt x="1578863" y="15239"/>
                </a:lnTo>
                <a:lnTo>
                  <a:pt x="1577339" y="18287"/>
                </a:lnTo>
                <a:lnTo>
                  <a:pt x="1577339" y="79248"/>
                </a:lnTo>
                <a:lnTo>
                  <a:pt x="1578010" y="85953"/>
                </a:lnTo>
                <a:lnTo>
                  <a:pt x="1580387" y="89915"/>
                </a:lnTo>
                <a:lnTo>
                  <a:pt x="1583435" y="99059"/>
                </a:lnTo>
                <a:close/>
              </a:path>
              <a:path w="2231135" h="184403">
                <a:moveTo>
                  <a:pt x="1595627" y="19811"/>
                </a:moveTo>
                <a:lnTo>
                  <a:pt x="1600199" y="19811"/>
                </a:lnTo>
                <a:lnTo>
                  <a:pt x="1601723" y="20573"/>
                </a:lnTo>
                <a:lnTo>
                  <a:pt x="1601723" y="19811"/>
                </a:lnTo>
                <a:lnTo>
                  <a:pt x="1600199" y="10668"/>
                </a:lnTo>
                <a:lnTo>
                  <a:pt x="1591055" y="10668"/>
                </a:lnTo>
                <a:lnTo>
                  <a:pt x="1589531" y="19811"/>
                </a:lnTo>
                <a:lnTo>
                  <a:pt x="1595627" y="19811"/>
                </a:lnTo>
                <a:close/>
              </a:path>
              <a:path w="2231135" h="184403">
                <a:moveTo>
                  <a:pt x="1603247" y="12191"/>
                </a:moveTo>
                <a:lnTo>
                  <a:pt x="1603247" y="21335"/>
                </a:lnTo>
                <a:lnTo>
                  <a:pt x="1606295" y="146303"/>
                </a:lnTo>
                <a:lnTo>
                  <a:pt x="1609343" y="140207"/>
                </a:lnTo>
                <a:lnTo>
                  <a:pt x="1610867" y="135635"/>
                </a:lnTo>
                <a:lnTo>
                  <a:pt x="1610867" y="18287"/>
                </a:lnTo>
                <a:lnTo>
                  <a:pt x="1609343" y="15239"/>
                </a:lnTo>
                <a:lnTo>
                  <a:pt x="1606295" y="12191"/>
                </a:lnTo>
                <a:lnTo>
                  <a:pt x="1603247" y="12191"/>
                </a:lnTo>
                <a:close/>
              </a:path>
              <a:path w="2231135" h="184403">
                <a:moveTo>
                  <a:pt x="1601723" y="137159"/>
                </a:moveTo>
                <a:lnTo>
                  <a:pt x="1600580" y="137921"/>
                </a:lnTo>
                <a:lnTo>
                  <a:pt x="1600199" y="138683"/>
                </a:lnTo>
                <a:lnTo>
                  <a:pt x="1601723" y="147827"/>
                </a:lnTo>
                <a:lnTo>
                  <a:pt x="1606295" y="146303"/>
                </a:lnTo>
                <a:lnTo>
                  <a:pt x="1601723" y="135635"/>
                </a:lnTo>
                <a:lnTo>
                  <a:pt x="1600708" y="137667"/>
                </a:lnTo>
                <a:lnTo>
                  <a:pt x="1601723" y="137159"/>
                </a:lnTo>
                <a:close/>
              </a:path>
              <a:path w="2231135" h="184403">
                <a:moveTo>
                  <a:pt x="1566671" y="138683"/>
                </a:moveTo>
                <a:lnTo>
                  <a:pt x="1569719" y="141731"/>
                </a:lnTo>
                <a:lnTo>
                  <a:pt x="1571243" y="144779"/>
                </a:lnTo>
                <a:lnTo>
                  <a:pt x="1574291" y="146303"/>
                </a:lnTo>
                <a:lnTo>
                  <a:pt x="1578863" y="147827"/>
                </a:lnTo>
                <a:lnTo>
                  <a:pt x="1584959" y="149351"/>
                </a:lnTo>
                <a:lnTo>
                  <a:pt x="1584959" y="140207"/>
                </a:lnTo>
                <a:lnTo>
                  <a:pt x="1597151" y="149351"/>
                </a:lnTo>
                <a:lnTo>
                  <a:pt x="1601723" y="147827"/>
                </a:lnTo>
                <a:lnTo>
                  <a:pt x="1600199" y="138683"/>
                </a:lnTo>
                <a:lnTo>
                  <a:pt x="1600580" y="137921"/>
                </a:lnTo>
                <a:lnTo>
                  <a:pt x="1600708" y="137667"/>
                </a:lnTo>
                <a:lnTo>
                  <a:pt x="1601723" y="135635"/>
                </a:lnTo>
                <a:lnTo>
                  <a:pt x="1606295" y="146303"/>
                </a:lnTo>
                <a:lnTo>
                  <a:pt x="1603247" y="21335"/>
                </a:lnTo>
                <a:lnTo>
                  <a:pt x="1603247" y="12191"/>
                </a:lnTo>
                <a:lnTo>
                  <a:pt x="1600199" y="10668"/>
                </a:lnTo>
                <a:lnTo>
                  <a:pt x="1601723" y="19811"/>
                </a:lnTo>
                <a:lnTo>
                  <a:pt x="1601723" y="134111"/>
                </a:lnTo>
                <a:lnTo>
                  <a:pt x="1600961" y="136397"/>
                </a:lnTo>
                <a:lnTo>
                  <a:pt x="1600504" y="137769"/>
                </a:lnTo>
                <a:lnTo>
                  <a:pt x="1600417" y="138030"/>
                </a:lnTo>
                <a:lnTo>
                  <a:pt x="1597151" y="140207"/>
                </a:lnTo>
                <a:lnTo>
                  <a:pt x="1598675" y="138683"/>
                </a:lnTo>
                <a:lnTo>
                  <a:pt x="1595627" y="140207"/>
                </a:lnTo>
                <a:lnTo>
                  <a:pt x="1586483" y="140207"/>
                </a:lnTo>
                <a:lnTo>
                  <a:pt x="1580387" y="138683"/>
                </a:lnTo>
                <a:lnTo>
                  <a:pt x="1577339" y="137159"/>
                </a:lnTo>
                <a:lnTo>
                  <a:pt x="1575815" y="135635"/>
                </a:lnTo>
                <a:lnTo>
                  <a:pt x="1574291" y="132587"/>
                </a:lnTo>
                <a:lnTo>
                  <a:pt x="1574291" y="134111"/>
                </a:lnTo>
                <a:lnTo>
                  <a:pt x="1572767" y="129539"/>
                </a:lnTo>
                <a:lnTo>
                  <a:pt x="1569719" y="126491"/>
                </a:lnTo>
                <a:lnTo>
                  <a:pt x="1537715" y="65531"/>
                </a:lnTo>
                <a:lnTo>
                  <a:pt x="1539239" y="65531"/>
                </a:lnTo>
                <a:lnTo>
                  <a:pt x="1533143" y="54863"/>
                </a:lnTo>
                <a:lnTo>
                  <a:pt x="1527047" y="39624"/>
                </a:lnTo>
                <a:lnTo>
                  <a:pt x="1519427" y="45720"/>
                </a:lnTo>
                <a:lnTo>
                  <a:pt x="1520951" y="138683"/>
                </a:lnTo>
                <a:lnTo>
                  <a:pt x="1519427" y="140207"/>
                </a:lnTo>
                <a:lnTo>
                  <a:pt x="1519428" y="139191"/>
                </a:lnTo>
                <a:lnTo>
                  <a:pt x="1516379" y="140207"/>
                </a:lnTo>
                <a:lnTo>
                  <a:pt x="1507235" y="140207"/>
                </a:lnTo>
                <a:lnTo>
                  <a:pt x="1505711" y="139445"/>
                </a:lnTo>
                <a:lnTo>
                  <a:pt x="1508759" y="149351"/>
                </a:lnTo>
                <a:lnTo>
                  <a:pt x="1519427" y="149351"/>
                </a:lnTo>
                <a:lnTo>
                  <a:pt x="1517903" y="140207"/>
                </a:lnTo>
                <a:lnTo>
                  <a:pt x="1519427" y="149351"/>
                </a:lnTo>
                <a:lnTo>
                  <a:pt x="1523999" y="147827"/>
                </a:lnTo>
                <a:lnTo>
                  <a:pt x="1527047" y="144779"/>
                </a:lnTo>
                <a:lnTo>
                  <a:pt x="1523999" y="57911"/>
                </a:lnTo>
                <a:lnTo>
                  <a:pt x="1523999" y="48768"/>
                </a:lnTo>
                <a:lnTo>
                  <a:pt x="1528571" y="44196"/>
                </a:lnTo>
                <a:lnTo>
                  <a:pt x="1528571" y="57911"/>
                </a:lnTo>
                <a:lnTo>
                  <a:pt x="1530095" y="70103"/>
                </a:lnTo>
                <a:lnTo>
                  <a:pt x="1562099" y="129539"/>
                </a:lnTo>
                <a:lnTo>
                  <a:pt x="1563623" y="134111"/>
                </a:lnTo>
                <a:lnTo>
                  <a:pt x="1566671" y="138683"/>
                </a:lnTo>
                <a:close/>
              </a:path>
              <a:path w="2231135" h="184403">
                <a:moveTo>
                  <a:pt x="1527047" y="39624"/>
                </a:moveTo>
                <a:lnTo>
                  <a:pt x="1517903" y="39624"/>
                </a:lnTo>
                <a:lnTo>
                  <a:pt x="1519427" y="59435"/>
                </a:lnTo>
                <a:lnTo>
                  <a:pt x="1519427" y="140207"/>
                </a:lnTo>
                <a:lnTo>
                  <a:pt x="1520951" y="138683"/>
                </a:lnTo>
                <a:lnTo>
                  <a:pt x="1519427" y="45720"/>
                </a:lnTo>
                <a:lnTo>
                  <a:pt x="1527047" y="39624"/>
                </a:lnTo>
                <a:close/>
              </a:path>
              <a:path w="2231135" h="184403">
                <a:moveTo>
                  <a:pt x="1528572" y="67055"/>
                </a:moveTo>
                <a:lnTo>
                  <a:pt x="1530095" y="70103"/>
                </a:lnTo>
                <a:lnTo>
                  <a:pt x="1528571" y="57911"/>
                </a:lnTo>
                <a:lnTo>
                  <a:pt x="1528571" y="44196"/>
                </a:lnTo>
                <a:lnTo>
                  <a:pt x="1523999" y="48768"/>
                </a:lnTo>
                <a:lnTo>
                  <a:pt x="1523999" y="57911"/>
                </a:lnTo>
                <a:lnTo>
                  <a:pt x="1527047" y="144779"/>
                </a:lnTo>
                <a:lnTo>
                  <a:pt x="1528571" y="140207"/>
                </a:lnTo>
                <a:lnTo>
                  <a:pt x="1528572" y="67055"/>
                </a:lnTo>
                <a:close/>
              </a:path>
              <a:path w="2231135" h="184403">
                <a:moveTo>
                  <a:pt x="1649476" y="139191"/>
                </a:moveTo>
                <a:lnTo>
                  <a:pt x="1648967" y="140207"/>
                </a:lnTo>
                <a:lnTo>
                  <a:pt x="1650491" y="138683"/>
                </a:lnTo>
                <a:lnTo>
                  <a:pt x="1650491" y="137159"/>
                </a:lnTo>
                <a:lnTo>
                  <a:pt x="1649476" y="139191"/>
                </a:lnTo>
                <a:close/>
              </a:path>
              <a:path w="2231135" h="184403">
                <a:moveTo>
                  <a:pt x="1677923" y="19811"/>
                </a:moveTo>
                <a:lnTo>
                  <a:pt x="1700783" y="19811"/>
                </a:lnTo>
                <a:lnTo>
                  <a:pt x="1701292" y="20827"/>
                </a:lnTo>
                <a:lnTo>
                  <a:pt x="1702307" y="22859"/>
                </a:lnTo>
                <a:lnTo>
                  <a:pt x="1702307" y="21335"/>
                </a:lnTo>
                <a:lnTo>
                  <a:pt x="1700783" y="10668"/>
                </a:lnTo>
                <a:lnTo>
                  <a:pt x="1676399" y="10668"/>
                </a:lnTo>
                <a:lnTo>
                  <a:pt x="1676399" y="19811"/>
                </a:lnTo>
                <a:lnTo>
                  <a:pt x="1675892" y="20827"/>
                </a:lnTo>
                <a:lnTo>
                  <a:pt x="1677923" y="19811"/>
                </a:lnTo>
                <a:close/>
              </a:path>
              <a:path w="2231135" h="184403">
                <a:moveTo>
                  <a:pt x="1665731" y="18287"/>
                </a:moveTo>
                <a:lnTo>
                  <a:pt x="1626107" y="132587"/>
                </a:lnTo>
                <a:lnTo>
                  <a:pt x="1626107" y="135635"/>
                </a:lnTo>
                <a:lnTo>
                  <a:pt x="1624583" y="138683"/>
                </a:lnTo>
                <a:lnTo>
                  <a:pt x="1624583" y="143255"/>
                </a:lnTo>
                <a:lnTo>
                  <a:pt x="1626107" y="146303"/>
                </a:lnTo>
                <a:lnTo>
                  <a:pt x="1629155" y="147827"/>
                </a:lnTo>
                <a:lnTo>
                  <a:pt x="1632203" y="149351"/>
                </a:lnTo>
                <a:lnTo>
                  <a:pt x="1632203" y="138683"/>
                </a:lnTo>
                <a:lnTo>
                  <a:pt x="1633727" y="141731"/>
                </a:lnTo>
                <a:lnTo>
                  <a:pt x="1636775" y="149351"/>
                </a:lnTo>
                <a:lnTo>
                  <a:pt x="1650491" y="149351"/>
                </a:lnTo>
                <a:lnTo>
                  <a:pt x="1653539" y="147827"/>
                </a:lnTo>
                <a:lnTo>
                  <a:pt x="1658111" y="144779"/>
                </a:lnTo>
                <a:lnTo>
                  <a:pt x="1659635" y="141731"/>
                </a:lnTo>
                <a:lnTo>
                  <a:pt x="1666359" y="118871"/>
                </a:lnTo>
                <a:lnTo>
                  <a:pt x="1711451" y="118872"/>
                </a:lnTo>
                <a:lnTo>
                  <a:pt x="1714499" y="141731"/>
                </a:lnTo>
                <a:lnTo>
                  <a:pt x="1717547" y="146303"/>
                </a:lnTo>
                <a:lnTo>
                  <a:pt x="1720595" y="147827"/>
                </a:lnTo>
                <a:lnTo>
                  <a:pt x="1723643" y="149351"/>
                </a:lnTo>
                <a:lnTo>
                  <a:pt x="1743455" y="149351"/>
                </a:lnTo>
                <a:lnTo>
                  <a:pt x="1746503" y="147827"/>
                </a:lnTo>
                <a:lnTo>
                  <a:pt x="1744979" y="138683"/>
                </a:lnTo>
                <a:lnTo>
                  <a:pt x="1746503" y="147827"/>
                </a:lnTo>
                <a:lnTo>
                  <a:pt x="1749551" y="146303"/>
                </a:lnTo>
                <a:lnTo>
                  <a:pt x="1751075" y="143255"/>
                </a:lnTo>
                <a:lnTo>
                  <a:pt x="1752599" y="140207"/>
                </a:lnTo>
                <a:lnTo>
                  <a:pt x="1751075" y="135635"/>
                </a:lnTo>
                <a:lnTo>
                  <a:pt x="1749551" y="132587"/>
                </a:lnTo>
                <a:lnTo>
                  <a:pt x="1709927" y="18287"/>
                </a:lnTo>
                <a:lnTo>
                  <a:pt x="1708403" y="15239"/>
                </a:lnTo>
                <a:lnTo>
                  <a:pt x="1703831" y="12191"/>
                </a:lnTo>
                <a:lnTo>
                  <a:pt x="1700783" y="10668"/>
                </a:lnTo>
                <a:lnTo>
                  <a:pt x="1702307" y="21335"/>
                </a:lnTo>
                <a:lnTo>
                  <a:pt x="1702307" y="22859"/>
                </a:lnTo>
                <a:lnTo>
                  <a:pt x="1741931" y="135635"/>
                </a:lnTo>
                <a:lnTo>
                  <a:pt x="1741931" y="141731"/>
                </a:lnTo>
                <a:lnTo>
                  <a:pt x="1738883" y="140207"/>
                </a:lnTo>
                <a:lnTo>
                  <a:pt x="1725167" y="140207"/>
                </a:lnTo>
                <a:lnTo>
                  <a:pt x="1723643" y="138683"/>
                </a:lnTo>
                <a:lnTo>
                  <a:pt x="1714499" y="109727"/>
                </a:lnTo>
                <a:lnTo>
                  <a:pt x="1706879" y="115824"/>
                </a:lnTo>
                <a:lnTo>
                  <a:pt x="1667255" y="115824"/>
                </a:lnTo>
                <a:lnTo>
                  <a:pt x="1662683" y="118872"/>
                </a:lnTo>
                <a:lnTo>
                  <a:pt x="1659635" y="109727"/>
                </a:lnTo>
                <a:lnTo>
                  <a:pt x="1650491" y="138683"/>
                </a:lnTo>
                <a:lnTo>
                  <a:pt x="1648967" y="140207"/>
                </a:lnTo>
                <a:lnTo>
                  <a:pt x="1649476" y="139191"/>
                </a:lnTo>
                <a:lnTo>
                  <a:pt x="1647443" y="140207"/>
                </a:lnTo>
                <a:lnTo>
                  <a:pt x="1633727" y="140207"/>
                </a:lnTo>
                <a:lnTo>
                  <a:pt x="1633727" y="138683"/>
                </a:lnTo>
                <a:lnTo>
                  <a:pt x="1635251" y="138683"/>
                </a:lnTo>
                <a:lnTo>
                  <a:pt x="1635251" y="135635"/>
                </a:lnTo>
                <a:lnTo>
                  <a:pt x="1674875" y="21335"/>
                </a:lnTo>
                <a:lnTo>
                  <a:pt x="1674875" y="22859"/>
                </a:lnTo>
                <a:lnTo>
                  <a:pt x="1675892" y="20827"/>
                </a:lnTo>
                <a:lnTo>
                  <a:pt x="1676399" y="19811"/>
                </a:lnTo>
                <a:lnTo>
                  <a:pt x="1676399" y="10668"/>
                </a:lnTo>
                <a:lnTo>
                  <a:pt x="1671827" y="12191"/>
                </a:lnTo>
                <a:lnTo>
                  <a:pt x="1668779" y="13715"/>
                </a:lnTo>
                <a:lnTo>
                  <a:pt x="1665731" y="18287"/>
                </a:lnTo>
                <a:close/>
              </a:path>
              <a:path w="2231135" h="184403">
                <a:moveTo>
                  <a:pt x="1632203" y="138683"/>
                </a:moveTo>
                <a:lnTo>
                  <a:pt x="1632203" y="149351"/>
                </a:lnTo>
                <a:lnTo>
                  <a:pt x="1636775" y="149351"/>
                </a:lnTo>
                <a:lnTo>
                  <a:pt x="1633727" y="141731"/>
                </a:lnTo>
                <a:lnTo>
                  <a:pt x="1632203" y="138683"/>
                </a:lnTo>
                <a:close/>
              </a:path>
              <a:path w="2231135" h="184403">
                <a:moveTo>
                  <a:pt x="807719" y="6096"/>
                </a:moveTo>
                <a:lnTo>
                  <a:pt x="807719" y="15239"/>
                </a:lnTo>
                <a:lnTo>
                  <a:pt x="809243" y="16763"/>
                </a:lnTo>
                <a:lnTo>
                  <a:pt x="812291" y="7620"/>
                </a:lnTo>
                <a:lnTo>
                  <a:pt x="807719" y="6096"/>
                </a:lnTo>
                <a:close/>
              </a:path>
              <a:path w="2231135" h="184403">
                <a:moveTo>
                  <a:pt x="790955" y="6096"/>
                </a:moveTo>
                <a:lnTo>
                  <a:pt x="790955" y="16763"/>
                </a:lnTo>
                <a:lnTo>
                  <a:pt x="792479" y="15239"/>
                </a:lnTo>
                <a:lnTo>
                  <a:pt x="795527" y="4572"/>
                </a:lnTo>
                <a:lnTo>
                  <a:pt x="790955" y="6096"/>
                </a:lnTo>
                <a:close/>
              </a:path>
              <a:path w="2231135" h="184403">
                <a:moveTo>
                  <a:pt x="790955" y="39624"/>
                </a:moveTo>
                <a:lnTo>
                  <a:pt x="790955" y="18287"/>
                </a:lnTo>
                <a:lnTo>
                  <a:pt x="791972" y="16255"/>
                </a:lnTo>
                <a:lnTo>
                  <a:pt x="794003" y="15239"/>
                </a:lnTo>
                <a:lnTo>
                  <a:pt x="797051" y="13715"/>
                </a:lnTo>
                <a:lnTo>
                  <a:pt x="795527" y="15239"/>
                </a:lnTo>
                <a:lnTo>
                  <a:pt x="800099" y="13715"/>
                </a:lnTo>
                <a:lnTo>
                  <a:pt x="803147" y="15239"/>
                </a:lnTo>
                <a:lnTo>
                  <a:pt x="803147" y="13715"/>
                </a:lnTo>
                <a:lnTo>
                  <a:pt x="806195" y="15239"/>
                </a:lnTo>
                <a:lnTo>
                  <a:pt x="808228" y="16255"/>
                </a:lnTo>
                <a:lnTo>
                  <a:pt x="809243" y="18287"/>
                </a:lnTo>
                <a:lnTo>
                  <a:pt x="809243" y="28955"/>
                </a:lnTo>
                <a:lnTo>
                  <a:pt x="806195" y="30479"/>
                </a:lnTo>
                <a:lnTo>
                  <a:pt x="807719" y="28955"/>
                </a:lnTo>
                <a:lnTo>
                  <a:pt x="804671" y="30479"/>
                </a:lnTo>
                <a:lnTo>
                  <a:pt x="800099" y="30479"/>
                </a:lnTo>
                <a:lnTo>
                  <a:pt x="800099" y="41148"/>
                </a:lnTo>
                <a:lnTo>
                  <a:pt x="804671" y="39624"/>
                </a:lnTo>
                <a:lnTo>
                  <a:pt x="807719" y="39624"/>
                </a:lnTo>
                <a:lnTo>
                  <a:pt x="810767" y="38100"/>
                </a:lnTo>
                <a:lnTo>
                  <a:pt x="813815" y="36575"/>
                </a:lnTo>
                <a:lnTo>
                  <a:pt x="816863" y="33527"/>
                </a:lnTo>
                <a:lnTo>
                  <a:pt x="818387" y="30479"/>
                </a:lnTo>
                <a:lnTo>
                  <a:pt x="818387" y="15239"/>
                </a:lnTo>
                <a:lnTo>
                  <a:pt x="815339" y="9144"/>
                </a:lnTo>
                <a:lnTo>
                  <a:pt x="812291" y="7620"/>
                </a:lnTo>
                <a:lnTo>
                  <a:pt x="809243" y="16763"/>
                </a:lnTo>
                <a:lnTo>
                  <a:pt x="807719" y="15239"/>
                </a:lnTo>
                <a:lnTo>
                  <a:pt x="807719" y="6096"/>
                </a:lnTo>
                <a:lnTo>
                  <a:pt x="804671" y="4572"/>
                </a:lnTo>
                <a:lnTo>
                  <a:pt x="795527" y="4572"/>
                </a:lnTo>
                <a:lnTo>
                  <a:pt x="792479" y="15239"/>
                </a:lnTo>
                <a:lnTo>
                  <a:pt x="790955" y="16763"/>
                </a:lnTo>
                <a:lnTo>
                  <a:pt x="790955" y="6096"/>
                </a:lnTo>
                <a:lnTo>
                  <a:pt x="787907" y="7620"/>
                </a:lnTo>
                <a:lnTo>
                  <a:pt x="784859" y="9144"/>
                </a:lnTo>
                <a:lnTo>
                  <a:pt x="781811" y="15239"/>
                </a:lnTo>
                <a:lnTo>
                  <a:pt x="780287" y="18287"/>
                </a:lnTo>
                <a:lnTo>
                  <a:pt x="780287" y="22859"/>
                </a:lnTo>
                <a:lnTo>
                  <a:pt x="781811" y="30479"/>
                </a:lnTo>
                <a:lnTo>
                  <a:pt x="784859" y="36575"/>
                </a:lnTo>
                <a:lnTo>
                  <a:pt x="787907" y="38100"/>
                </a:lnTo>
                <a:lnTo>
                  <a:pt x="790955" y="39624"/>
                </a:lnTo>
                <a:close/>
              </a:path>
              <a:path w="2231135" h="184403">
                <a:moveTo>
                  <a:pt x="800099" y="30479"/>
                </a:moveTo>
                <a:lnTo>
                  <a:pt x="792479" y="30479"/>
                </a:lnTo>
                <a:lnTo>
                  <a:pt x="790955" y="27431"/>
                </a:lnTo>
                <a:lnTo>
                  <a:pt x="790955" y="39624"/>
                </a:lnTo>
                <a:lnTo>
                  <a:pt x="795527" y="39624"/>
                </a:lnTo>
                <a:lnTo>
                  <a:pt x="800099" y="41148"/>
                </a:lnTo>
                <a:lnTo>
                  <a:pt x="800099" y="30479"/>
                </a:lnTo>
                <a:close/>
              </a:path>
              <a:path w="2231135" h="184403">
                <a:moveTo>
                  <a:pt x="1821180" y="74675"/>
                </a:moveTo>
                <a:lnTo>
                  <a:pt x="1821179" y="141731"/>
                </a:lnTo>
                <a:lnTo>
                  <a:pt x="1822703" y="144779"/>
                </a:lnTo>
                <a:lnTo>
                  <a:pt x="1825751" y="147827"/>
                </a:lnTo>
                <a:lnTo>
                  <a:pt x="1831847" y="149351"/>
                </a:lnTo>
                <a:lnTo>
                  <a:pt x="1831847" y="140207"/>
                </a:lnTo>
                <a:lnTo>
                  <a:pt x="1837943" y="149351"/>
                </a:lnTo>
                <a:lnTo>
                  <a:pt x="1844039" y="149351"/>
                </a:lnTo>
                <a:lnTo>
                  <a:pt x="1844039" y="140207"/>
                </a:lnTo>
                <a:lnTo>
                  <a:pt x="1845563" y="140207"/>
                </a:lnTo>
                <a:lnTo>
                  <a:pt x="1850135" y="147827"/>
                </a:lnTo>
                <a:lnTo>
                  <a:pt x="1853183" y="144779"/>
                </a:lnTo>
                <a:lnTo>
                  <a:pt x="1854707" y="141731"/>
                </a:lnTo>
                <a:lnTo>
                  <a:pt x="1854708" y="74675"/>
                </a:lnTo>
                <a:lnTo>
                  <a:pt x="1850135" y="74675"/>
                </a:lnTo>
                <a:lnTo>
                  <a:pt x="1847087" y="138683"/>
                </a:lnTo>
                <a:lnTo>
                  <a:pt x="1845564" y="139191"/>
                </a:lnTo>
                <a:lnTo>
                  <a:pt x="1842515" y="140207"/>
                </a:lnTo>
                <a:lnTo>
                  <a:pt x="1833371" y="140207"/>
                </a:lnTo>
                <a:lnTo>
                  <a:pt x="1830324" y="139191"/>
                </a:lnTo>
                <a:lnTo>
                  <a:pt x="1830323" y="64007"/>
                </a:lnTo>
                <a:lnTo>
                  <a:pt x="1821179" y="68579"/>
                </a:lnTo>
                <a:lnTo>
                  <a:pt x="1816607" y="65531"/>
                </a:lnTo>
                <a:lnTo>
                  <a:pt x="1815845" y="64008"/>
                </a:lnTo>
                <a:lnTo>
                  <a:pt x="1815083" y="62483"/>
                </a:lnTo>
                <a:lnTo>
                  <a:pt x="1815083" y="53339"/>
                </a:lnTo>
                <a:lnTo>
                  <a:pt x="1813559" y="53339"/>
                </a:lnTo>
                <a:lnTo>
                  <a:pt x="1815083" y="64007"/>
                </a:lnTo>
                <a:lnTo>
                  <a:pt x="1821180" y="74675"/>
                </a:lnTo>
                <a:lnTo>
                  <a:pt x="1825751" y="74675"/>
                </a:lnTo>
                <a:lnTo>
                  <a:pt x="1828799" y="138683"/>
                </a:lnTo>
                <a:lnTo>
                  <a:pt x="1830323" y="140207"/>
                </a:lnTo>
                <a:lnTo>
                  <a:pt x="1828799" y="138683"/>
                </a:lnTo>
                <a:lnTo>
                  <a:pt x="1825751" y="74675"/>
                </a:lnTo>
                <a:lnTo>
                  <a:pt x="1821180" y="74675"/>
                </a:lnTo>
                <a:close/>
              </a:path>
              <a:path w="2231135" h="184403">
                <a:moveTo>
                  <a:pt x="1815083" y="54863"/>
                </a:moveTo>
                <a:lnTo>
                  <a:pt x="1815845" y="53340"/>
                </a:lnTo>
                <a:lnTo>
                  <a:pt x="1830323" y="53339"/>
                </a:lnTo>
                <a:lnTo>
                  <a:pt x="1821179" y="48768"/>
                </a:lnTo>
                <a:lnTo>
                  <a:pt x="1825751" y="44196"/>
                </a:lnTo>
                <a:lnTo>
                  <a:pt x="1821179" y="32003"/>
                </a:lnTo>
                <a:lnTo>
                  <a:pt x="1821180" y="44195"/>
                </a:lnTo>
                <a:lnTo>
                  <a:pt x="1816607" y="51815"/>
                </a:lnTo>
                <a:lnTo>
                  <a:pt x="1813559" y="44196"/>
                </a:lnTo>
                <a:lnTo>
                  <a:pt x="1810511" y="45720"/>
                </a:lnTo>
                <a:lnTo>
                  <a:pt x="1807463" y="48768"/>
                </a:lnTo>
                <a:lnTo>
                  <a:pt x="1805939" y="53339"/>
                </a:lnTo>
                <a:lnTo>
                  <a:pt x="1805939" y="64007"/>
                </a:lnTo>
                <a:lnTo>
                  <a:pt x="1807463" y="68579"/>
                </a:lnTo>
                <a:lnTo>
                  <a:pt x="1810511" y="73151"/>
                </a:lnTo>
                <a:lnTo>
                  <a:pt x="1813559" y="74675"/>
                </a:lnTo>
                <a:lnTo>
                  <a:pt x="1821180" y="74675"/>
                </a:lnTo>
                <a:lnTo>
                  <a:pt x="1815083" y="64007"/>
                </a:lnTo>
                <a:lnTo>
                  <a:pt x="1813559" y="53339"/>
                </a:lnTo>
                <a:lnTo>
                  <a:pt x="1815083" y="53339"/>
                </a:lnTo>
                <a:lnTo>
                  <a:pt x="1815083" y="54863"/>
                </a:lnTo>
                <a:close/>
              </a:path>
              <a:path w="2231135" h="184403">
                <a:moveTo>
                  <a:pt x="1830323" y="64007"/>
                </a:moveTo>
                <a:lnTo>
                  <a:pt x="1815845" y="64008"/>
                </a:lnTo>
                <a:lnTo>
                  <a:pt x="1816607" y="65531"/>
                </a:lnTo>
                <a:lnTo>
                  <a:pt x="1821179" y="68579"/>
                </a:lnTo>
                <a:lnTo>
                  <a:pt x="1830323" y="64007"/>
                </a:lnTo>
                <a:close/>
              </a:path>
              <a:path w="2231135" h="184403">
                <a:moveTo>
                  <a:pt x="1831847" y="27431"/>
                </a:moveTo>
                <a:lnTo>
                  <a:pt x="1833371" y="21335"/>
                </a:lnTo>
                <a:lnTo>
                  <a:pt x="1833371" y="22859"/>
                </a:lnTo>
                <a:lnTo>
                  <a:pt x="1836419" y="16763"/>
                </a:lnTo>
                <a:lnTo>
                  <a:pt x="1839467" y="15239"/>
                </a:lnTo>
                <a:lnTo>
                  <a:pt x="1840991" y="3048"/>
                </a:lnTo>
                <a:lnTo>
                  <a:pt x="1834895" y="6096"/>
                </a:lnTo>
                <a:lnTo>
                  <a:pt x="1828799" y="10668"/>
                </a:lnTo>
                <a:lnTo>
                  <a:pt x="1825751" y="16763"/>
                </a:lnTo>
                <a:lnTo>
                  <a:pt x="1822703" y="24383"/>
                </a:lnTo>
                <a:lnTo>
                  <a:pt x="1821179" y="32003"/>
                </a:lnTo>
                <a:lnTo>
                  <a:pt x="1825751" y="44196"/>
                </a:lnTo>
                <a:lnTo>
                  <a:pt x="1821179" y="48768"/>
                </a:lnTo>
                <a:lnTo>
                  <a:pt x="1830323" y="53339"/>
                </a:lnTo>
                <a:lnTo>
                  <a:pt x="1830323" y="33527"/>
                </a:lnTo>
                <a:lnTo>
                  <a:pt x="1831847" y="25907"/>
                </a:lnTo>
                <a:lnTo>
                  <a:pt x="1831847" y="27431"/>
                </a:lnTo>
                <a:close/>
              </a:path>
              <a:path w="2231135" h="184403">
                <a:moveTo>
                  <a:pt x="1836419" y="16763"/>
                </a:moveTo>
                <a:lnTo>
                  <a:pt x="1836419" y="18287"/>
                </a:lnTo>
                <a:lnTo>
                  <a:pt x="1839468" y="15239"/>
                </a:lnTo>
                <a:lnTo>
                  <a:pt x="1840991" y="13715"/>
                </a:lnTo>
                <a:lnTo>
                  <a:pt x="1844039" y="12191"/>
                </a:lnTo>
                <a:lnTo>
                  <a:pt x="1850135" y="10668"/>
                </a:lnTo>
                <a:lnTo>
                  <a:pt x="1862327" y="10668"/>
                </a:lnTo>
                <a:lnTo>
                  <a:pt x="1863851" y="1524"/>
                </a:lnTo>
                <a:lnTo>
                  <a:pt x="1856231" y="0"/>
                </a:lnTo>
                <a:lnTo>
                  <a:pt x="1848611" y="1524"/>
                </a:lnTo>
                <a:lnTo>
                  <a:pt x="1840991" y="3048"/>
                </a:lnTo>
                <a:lnTo>
                  <a:pt x="1839467" y="15239"/>
                </a:lnTo>
                <a:lnTo>
                  <a:pt x="1836419" y="16763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594859" y="1606295"/>
            <a:ext cx="201168" cy="131064"/>
          </a:xfrm>
          <a:custGeom>
            <a:avLst/>
            <a:gdLst/>
            <a:ahLst/>
            <a:cxnLst/>
            <a:rect l="l" t="t" r="r" b="b"/>
            <a:pathLst>
              <a:path w="201168" h="131064">
                <a:moveTo>
                  <a:pt x="57912" y="53340"/>
                </a:moveTo>
                <a:lnTo>
                  <a:pt x="56387" y="56388"/>
                </a:lnTo>
                <a:lnTo>
                  <a:pt x="53340" y="59436"/>
                </a:lnTo>
                <a:lnTo>
                  <a:pt x="50292" y="60960"/>
                </a:lnTo>
                <a:lnTo>
                  <a:pt x="47244" y="62484"/>
                </a:lnTo>
                <a:lnTo>
                  <a:pt x="44196" y="64008"/>
                </a:lnTo>
                <a:lnTo>
                  <a:pt x="41148" y="64008"/>
                </a:lnTo>
                <a:lnTo>
                  <a:pt x="44196" y="83820"/>
                </a:lnTo>
                <a:lnTo>
                  <a:pt x="51816" y="83820"/>
                </a:lnTo>
                <a:lnTo>
                  <a:pt x="57912" y="80772"/>
                </a:lnTo>
                <a:lnTo>
                  <a:pt x="64008" y="79248"/>
                </a:lnTo>
                <a:lnTo>
                  <a:pt x="70104" y="76200"/>
                </a:lnTo>
                <a:lnTo>
                  <a:pt x="74676" y="73151"/>
                </a:lnTo>
                <a:lnTo>
                  <a:pt x="77724" y="68580"/>
                </a:lnTo>
                <a:lnTo>
                  <a:pt x="80772" y="64008"/>
                </a:lnTo>
                <a:lnTo>
                  <a:pt x="83820" y="57912"/>
                </a:lnTo>
                <a:lnTo>
                  <a:pt x="85344" y="53340"/>
                </a:lnTo>
                <a:lnTo>
                  <a:pt x="86868" y="47244"/>
                </a:lnTo>
                <a:lnTo>
                  <a:pt x="86868" y="28956"/>
                </a:lnTo>
                <a:lnTo>
                  <a:pt x="85344" y="25908"/>
                </a:lnTo>
                <a:lnTo>
                  <a:pt x="83820" y="21336"/>
                </a:lnTo>
                <a:lnTo>
                  <a:pt x="80772" y="18288"/>
                </a:lnTo>
                <a:lnTo>
                  <a:pt x="79248" y="13716"/>
                </a:lnTo>
                <a:lnTo>
                  <a:pt x="76200" y="10668"/>
                </a:lnTo>
                <a:lnTo>
                  <a:pt x="73152" y="9144"/>
                </a:lnTo>
                <a:lnTo>
                  <a:pt x="68580" y="6096"/>
                </a:lnTo>
                <a:lnTo>
                  <a:pt x="64008" y="4572"/>
                </a:lnTo>
                <a:lnTo>
                  <a:pt x="60960" y="3048"/>
                </a:lnTo>
                <a:lnTo>
                  <a:pt x="56387" y="3048"/>
                </a:lnTo>
                <a:lnTo>
                  <a:pt x="53340" y="1524"/>
                </a:lnTo>
                <a:lnTo>
                  <a:pt x="44196" y="1524"/>
                </a:lnTo>
                <a:lnTo>
                  <a:pt x="41148" y="0"/>
                </a:lnTo>
                <a:lnTo>
                  <a:pt x="6096" y="0"/>
                </a:lnTo>
                <a:lnTo>
                  <a:pt x="3048" y="1524"/>
                </a:lnTo>
                <a:lnTo>
                  <a:pt x="0" y="4572"/>
                </a:lnTo>
                <a:lnTo>
                  <a:pt x="0" y="128016"/>
                </a:lnTo>
                <a:lnTo>
                  <a:pt x="3048" y="128016"/>
                </a:lnTo>
                <a:lnTo>
                  <a:pt x="6096" y="129540"/>
                </a:lnTo>
                <a:lnTo>
                  <a:pt x="18287" y="129540"/>
                </a:lnTo>
                <a:lnTo>
                  <a:pt x="21336" y="128016"/>
                </a:lnTo>
                <a:lnTo>
                  <a:pt x="24384" y="128016"/>
                </a:lnTo>
                <a:lnTo>
                  <a:pt x="25908" y="124968"/>
                </a:lnTo>
                <a:lnTo>
                  <a:pt x="25908" y="21336"/>
                </a:lnTo>
                <a:lnTo>
                  <a:pt x="47244" y="21336"/>
                </a:lnTo>
                <a:lnTo>
                  <a:pt x="48768" y="22860"/>
                </a:lnTo>
                <a:lnTo>
                  <a:pt x="51816" y="24384"/>
                </a:lnTo>
                <a:lnTo>
                  <a:pt x="53340" y="25908"/>
                </a:lnTo>
                <a:lnTo>
                  <a:pt x="56387" y="27432"/>
                </a:lnTo>
                <a:lnTo>
                  <a:pt x="57912" y="30480"/>
                </a:lnTo>
                <a:lnTo>
                  <a:pt x="59436" y="33528"/>
                </a:lnTo>
                <a:lnTo>
                  <a:pt x="59436" y="47244"/>
                </a:lnTo>
                <a:lnTo>
                  <a:pt x="57912" y="50292"/>
                </a:lnTo>
                <a:lnTo>
                  <a:pt x="57912" y="53340"/>
                </a:lnTo>
                <a:close/>
              </a:path>
              <a:path w="201168" h="131064">
                <a:moveTo>
                  <a:pt x="36576" y="64008"/>
                </a:moveTo>
                <a:lnTo>
                  <a:pt x="25908" y="64008"/>
                </a:lnTo>
                <a:lnTo>
                  <a:pt x="25908" y="83820"/>
                </a:lnTo>
                <a:lnTo>
                  <a:pt x="44196" y="83820"/>
                </a:lnTo>
                <a:lnTo>
                  <a:pt x="41148" y="64008"/>
                </a:lnTo>
                <a:lnTo>
                  <a:pt x="36576" y="64008"/>
                </a:lnTo>
                <a:close/>
              </a:path>
              <a:path w="201168" h="131064">
                <a:moveTo>
                  <a:pt x="108204" y="97536"/>
                </a:moveTo>
                <a:lnTo>
                  <a:pt x="109728" y="103632"/>
                </a:lnTo>
                <a:lnTo>
                  <a:pt x="111252" y="109728"/>
                </a:lnTo>
                <a:lnTo>
                  <a:pt x="114300" y="114300"/>
                </a:lnTo>
                <a:lnTo>
                  <a:pt x="118872" y="118872"/>
                </a:lnTo>
                <a:lnTo>
                  <a:pt x="121920" y="121920"/>
                </a:lnTo>
                <a:lnTo>
                  <a:pt x="126492" y="124968"/>
                </a:lnTo>
                <a:lnTo>
                  <a:pt x="132587" y="128016"/>
                </a:lnTo>
                <a:lnTo>
                  <a:pt x="138684" y="129540"/>
                </a:lnTo>
                <a:lnTo>
                  <a:pt x="138684" y="105156"/>
                </a:lnTo>
                <a:lnTo>
                  <a:pt x="137160" y="102108"/>
                </a:lnTo>
                <a:lnTo>
                  <a:pt x="135636" y="100584"/>
                </a:lnTo>
                <a:lnTo>
                  <a:pt x="134112" y="96012"/>
                </a:lnTo>
                <a:lnTo>
                  <a:pt x="134112" y="92964"/>
                </a:lnTo>
                <a:lnTo>
                  <a:pt x="132587" y="89916"/>
                </a:lnTo>
                <a:lnTo>
                  <a:pt x="132587" y="71628"/>
                </a:lnTo>
                <a:lnTo>
                  <a:pt x="134112" y="68580"/>
                </a:lnTo>
                <a:lnTo>
                  <a:pt x="134112" y="65532"/>
                </a:lnTo>
                <a:lnTo>
                  <a:pt x="135636" y="60960"/>
                </a:lnTo>
                <a:lnTo>
                  <a:pt x="137160" y="59436"/>
                </a:lnTo>
                <a:lnTo>
                  <a:pt x="140208" y="56388"/>
                </a:lnTo>
                <a:lnTo>
                  <a:pt x="141732" y="54864"/>
                </a:lnTo>
                <a:lnTo>
                  <a:pt x="144780" y="53340"/>
                </a:lnTo>
                <a:lnTo>
                  <a:pt x="147828" y="51816"/>
                </a:lnTo>
                <a:lnTo>
                  <a:pt x="161544" y="51816"/>
                </a:lnTo>
                <a:lnTo>
                  <a:pt x="164592" y="53340"/>
                </a:lnTo>
                <a:lnTo>
                  <a:pt x="167640" y="54864"/>
                </a:lnTo>
                <a:lnTo>
                  <a:pt x="169164" y="56388"/>
                </a:lnTo>
                <a:lnTo>
                  <a:pt x="170687" y="59436"/>
                </a:lnTo>
                <a:lnTo>
                  <a:pt x="173736" y="62484"/>
                </a:lnTo>
                <a:lnTo>
                  <a:pt x="173736" y="65532"/>
                </a:lnTo>
                <a:lnTo>
                  <a:pt x="175260" y="68580"/>
                </a:lnTo>
                <a:lnTo>
                  <a:pt x="175260" y="94488"/>
                </a:lnTo>
                <a:lnTo>
                  <a:pt x="173736" y="97536"/>
                </a:lnTo>
                <a:lnTo>
                  <a:pt x="172212" y="100584"/>
                </a:lnTo>
                <a:lnTo>
                  <a:pt x="170687" y="103632"/>
                </a:lnTo>
                <a:lnTo>
                  <a:pt x="169164" y="105156"/>
                </a:lnTo>
                <a:lnTo>
                  <a:pt x="166116" y="108204"/>
                </a:lnTo>
                <a:lnTo>
                  <a:pt x="163068" y="109728"/>
                </a:lnTo>
                <a:lnTo>
                  <a:pt x="161544" y="109728"/>
                </a:lnTo>
                <a:lnTo>
                  <a:pt x="161544" y="131064"/>
                </a:lnTo>
                <a:lnTo>
                  <a:pt x="167640" y="129540"/>
                </a:lnTo>
                <a:lnTo>
                  <a:pt x="173736" y="128016"/>
                </a:lnTo>
                <a:lnTo>
                  <a:pt x="179832" y="124968"/>
                </a:lnTo>
                <a:lnTo>
                  <a:pt x="185928" y="121920"/>
                </a:lnTo>
                <a:lnTo>
                  <a:pt x="188976" y="117348"/>
                </a:lnTo>
                <a:lnTo>
                  <a:pt x="193548" y="112775"/>
                </a:lnTo>
                <a:lnTo>
                  <a:pt x="196596" y="106680"/>
                </a:lnTo>
                <a:lnTo>
                  <a:pt x="198120" y="100584"/>
                </a:lnTo>
                <a:lnTo>
                  <a:pt x="201168" y="94488"/>
                </a:lnTo>
                <a:lnTo>
                  <a:pt x="201168" y="65532"/>
                </a:lnTo>
                <a:lnTo>
                  <a:pt x="198120" y="59436"/>
                </a:lnTo>
                <a:lnTo>
                  <a:pt x="196596" y="53340"/>
                </a:lnTo>
                <a:lnTo>
                  <a:pt x="193548" y="48768"/>
                </a:lnTo>
                <a:lnTo>
                  <a:pt x="190500" y="44196"/>
                </a:lnTo>
                <a:lnTo>
                  <a:pt x="185928" y="39624"/>
                </a:lnTo>
                <a:lnTo>
                  <a:pt x="181356" y="36575"/>
                </a:lnTo>
                <a:lnTo>
                  <a:pt x="175260" y="35051"/>
                </a:lnTo>
                <a:lnTo>
                  <a:pt x="170687" y="32004"/>
                </a:lnTo>
                <a:lnTo>
                  <a:pt x="140208" y="32004"/>
                </a:lnTo>
                <a:lnTo>
                  <a:pt x="134112" y="35051"/>
                </a:lnTo>
                <a:lnTo>
                  <a:pt x="128016" y="38100"/>
                </a:lnTo>
                <a:lnTo>
                  <a:pt x="123444" y="41148"/>
                </a:lnTo>
                <a:lnTo>
                  <a:pt x="118872" y="45720"/>
                </a:lnTo>
                <a:lnTo>
                  <a:pt x="114300" y="50292"/>
                </a:lnTo>
                <a:lnTo>
                  <a:pt x="111252" y="54864"/>
                </a:lnTo>
                <a:lnTo>
                  <a:pt x="109728" y="60960"/>
                </a:lnTo>
                <a:lnTo>
                  <a:pt x="108204" y="67056"/>
                </a:lnTo>
                <a:lnTo>
                  <a:pt x="106680" y="74675"/>
                </a:lnTo>
                <a:lnTo>
                  <a:pt x="106680" y="89916"/>
                </a:lnTo>
                <a:lnTo>
                  <a:pt x="108204" y="97536"/>
                </a:lnTo>
                <a:close/>
              </a:path>
              <a:path w="201168" h="131064">
                <a:moveTo>
                  <a:pt x="161544" y="109728"/>
                </a:moveTo>
                <a:lnTo>
                  <a:pt x="158496" y="111251"/>
                </a:lnTo>
                <a:lnTo>
                  <a:pt x="149352" y="111251"/>
                </a:lnTo>
                <a:lnTo>
                  <a:pt x="146304" y="109728"/>
                </a:lnTo>
                <a:lnTo>
                  <a:pt x="143256" y="108204"/>
                </a:lnTo>
                <a:lnTo>
                  <a:pt x="140208" y="106680"/>
                </a:lnTo>
                <a:lnTo>
                  <a:pt x="138684" y="105156"/>
                </a:lnTo>
                <a:lnTo>
                  <a:pt x="138684" y="129540"/>
                </a:lnTo>
                <a:lnTo>
                  <a:pt x="144780" y="131064"/>
                </a:lnTo>
                <a:lnTo>
                  <a:pt x="161544" y="131064"/>
                </a:lnTo>
                <a:lnTo>
                  <a:pt x="161544" y="10972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590287" y="1601723"/>
            <a:ext cx="210312" cy="140207"/>
          </a:xfrm>
          <a:custGeom>
            <a:avLst/>
            <a:gdLst/>
            <a:ahLst/>
            <a:cxnLst/>
            <a:rect l="l" t="t" r="r" b="b"/>
            <a:pathLst>
              <a:path w="210312" h="140207">
                <a:moveTo>
                  <a:pt x="57912" y="56387"/>
                </a:moveTo>
                <a:lnTo>
                  <a:pt x="59436" y="53339"/>
                </a:lnTo>
                <a:lnTo>
                  <a:pt x="56387" y="57911"/>
                </a:lnTo>
                <a:lnTo>
                  <a:pt x="57912" y="56387"/>
                </a:lnTo>
                <a:close/>
              </a:path>
              <a:path w="210312" h="140207">
                <a:moveTo>
                  <a:pt x="53339" y="32003"/>
                </a:moveTo>
                <a:lnTo>
                  <a:pt x="54863" y="22859"/>
                </a:lnTo>
                <a:lnTo>
                  <a:pt x="50291" y="21335"/>
                </a:lnTo>
                <a:lnTo>
                  <a:pt x="53339" y="32003"/>
                </a:lnTo>
                <a:close/>
              </a:path>
              <a:path w="210312" h="140207">
                <a:moveTo>
                  <a:pt x="178307" y="128015"/>
                </a:moveTo>
                <a:lnTo>
                  <a:pt x="167639" y="129539"/>
                </a:lnTo>
                <a:lnTo>
                  <a:pt x="169163" y="129539"/>
                </a:lnTo>
                <a:lnTo>
                  <a:pt x="157733" y="130968"/>
                </a:lnTo>
                <a:lnTo>
                  <a:pt x="146303" y="129539"/>
                </a:lnTo>
                <a:lnTo>
                  <a:pt x="147827" y="129539"/>
                </a:lnTo>
                <a:lnTo>
                  <a:pt x="138683" y="128015"/>
                </a:lnTo>
                <a:lnTo>
                  <a:pt x="131063" y="123443"/>
                </a:lnTo>
                <a:lnTo>
                  <a:pt x="132587" y="124967"/>
                </a:lnTo>
                <a:lnTo>
                  <a:pt x="135636" y="137159"/>
                </a:lnTo>
                <a:lnTo>
                  <a:pt x="146303" y="140207"/>
                </a:lnTo>
                <a:lnTo>
                  <a:pt x="158495" y="140207"/>
                </a:lnTo>
                <a:lnTo>
                  <a:pt x="156971" y="131063"/>
                </a:lnTo>
                <a:lnTo>
                  <a:pt x="158495" y="131063"/>
                </a:lnTo>
                <a:lnTo>
                  <a:pt x="170687" y="138683"/>
                </a:lnTo>
                <a:lnTo>
                  <a:pt x="181355" y="137159"/>
                </a:lnTo>
                <a:lnTo>
                  <a:pt x="190500" y="131063"/>
                </a:lnTo>
                <a:lnTo>
                  <a:pt x="198119" y="124967"/>
                </a:lnTo>
                <a:lnTo>
                  <a:pt x="204215" y="117347"/>
                </a:lnTo>
                <a:lnTo>
                  <a:pt x="201167" y="96011"/>
                </a:lnTo>
                <a:lnTo>
                  <a:pt x="204215" y="117347"/>
                </a:lnTo>
                <a:lnTo>
                  <a:pt x="207263" y="106679"/>
                </a:lnTo>
                <a:lnTo>
                  <a:pt x="210312" y="96011"/>
                </a:lnTo>
                <a:lnTo>
                  <a:pt x="210312" y="73151"/>
                </a:lnTo>
                <a:lnTo>
                  <a:pt x="207263" y="62483"/>
                </a:lnTo>
                <a:lnTo>
                  <a:pt x="204215" y="53339"/>
                </a:lnTo>
                <a:lnTo>
                  <a:pt x="198119" y="45719"/>
                </a:lnTo>
                <a:lnTo>
                  <a:pt x="190500" y="39623"/>
                </a:lnTo>
                <a:lnTo>
                  <a:pt x="181355" y="35051"/>
                </a:lnTo>
                <a:lnTo>
                  <a:pt x="172212" y="32003"/>
                </a:lnTo>
                <a:lnTo>
                  <a:pt x="147827" y="32003"/>
                </a:lnTo>
                <a:lnTo>
                  <a:pt x="137159" y="35051"/>
                </a:lnTo>
                <a:lnTo>
                  <a:pt x="128015" y="39623"/>
                </a:lnTo>
                <a:lnTo>
                  <a:pt x="126491" y="53339"/>
                </a:lnTo>
                <a:lnTo>
                  <a:pt x="134112" y="47243"/>
                </a:lnTo>
                <a:lnTo>
                  <a:pt x="132587" y="48767"/>
                </a:lnTo>
                <a:lnTo>
                  <a:pt x="140207" y="44195"/>
                </a:lnTo>
                <a:lnTo>
                  <a:pt x="149351" y="41147"/>
                </a:lnTo>
                <a:lnTo>
                  <a:pt x="169163" y="41147"/>
                </a:lnTo>
                <a:lnTo>
                  <a:pt x="179831" y="44195"/>
                </a:lnTo>
                <a:lnTo>
                  <a:pt x="170687" y="41147"/>
                </a:lnTo>
                <a:lnTo>
                  <a:pt x="179831" y="44195"/>
                </a:lnTo>
                <a:lnTo>
                  <a:pt x="178307" y="44195"/>
                </a:lnTo>
                <a:lnTo>
                  <a:pt x="185927" y="47243"/>
                </a:lnTo>
                <a:lnTo>
                  <a:pt x="192024" y="51815"/>
                </a:lnTo>
                <a:lnTo>
                  <a:pt x="190500" y="51815"/>
                </a:lnTo>
                <a:lnTo>
                  <a:pt x="196595" y="57911"/>
                </a:lnTo>
                <a:lnTo>
                  <a:pt x="195071" y="57911"/>
                </a:lnTo>
                <a:lnTo>
                  <a:pt x="199643" y="65531"/>
                </a:lnTo>
                <a:lnTo>
                  <a:pt x="198119" y="65531"/>
                </a:lnTo>
                <a:lnTo>
                  <a:pt x="201167" y="74675"/>
                </a:lnTo>
                <a:lnTo>
                  <a:pt x="201167" y="94487"/>
                </a:lnTo>
                <a:lnTo>
                  <a:pt x="198119" y="105155"/>
                </a:lnTo>
                <a:lnTo>
                  <a:pt x="198119" y="103631"/>
                </a:lnTo>
                <a:lnTo>
                  <a:pt x="195071" y="112775"/>
                </a:lnTo>
                <a:lnTo>
                  <a:pt x="195071" y="111251"/>
                </a:lnTo>
                <a:lnTo>
                  <a:pt x="190500" y="118871"/>
                </a:lnTo>
                <a:lnTo>
                  <a:pt x="190500" y="117347"/>
                </a:lnTo>
                <a:lnTo>
                  <a:pt x="184403" y="123443"/>
                </a:lnTo>
                <a:lnTo>
                  <a:pt x="176783" y="128015"/>
                </a:lnTo>
                <a:lnTo>
                  <a:pt x="178307" y="128015"/>
                </a:lnTo>
                <a:close/>
              </a:path>
              <a:path w="210312" h="140207">
                <a:moveTo>
                  <a:pt x="153924" y="60959"/>
                </a:moveTo>
                <a:lnTo>
                  <a:pt x="150875" y="62483"/>
                </a:lnTo>
                <a:lnTo>
                  <a:pt x="155448" y="60959"/>
                </a:lnTo>
                <a:lnTo>
                  <a:pt x="153924" y="60959"/>
                </a:lnTo>
                <a:close/>
              </a:path>
              <a:path w="210312" h="140207">
                <a:moveTo>
                  <a:pt x="172212" y="67055"/>
                </a:moveTo>
                <a:lnTo>
                  <a:pt x="173736" y="70103"/>
                </a:lnTo>
                <a:lnTo>
                  <a:pt x="175259" y="74675"/>
                </a:lnTo>
                <a:lnTo>
                  <a:pt x="175259" y="97535"/>
                </a:lnTo>
                <a:lnTo>
                  <a:pt x="173736" y="102107"/>
                </a:lnTo>
                <a:lnTo>
                  <a:pt x="173736" y="100583"/>
                </a:lnTo>
                <a:lnTo>
                  <a:pt x="170687" y="105155"/>
                </a:lnTo>
                <a:lnTo>
                  <a:pt x="172212" y="105155"/>
                </a:lnTo>
                <a:lnTo>
                  <a:pt x="169163" y="108203"/>
                </a:lnTo>
                <a:lnTo>
                  <a:pt x="169163" y="106679"/>
                </a:lnTo>
                <a:lnTo>
                  <a:pt x="166115" y="109727"/>
                </a:lnTo>
                <a:lnTo>
                  <a:pt x="167639" y="109727"/>
                </a:lnTo>
                <a:lnTo>
                  <a:pt x="163067" y="111251"/>
                </a:lnTo>
                <a:lnTo>
                  <a:pt x="163067" y="109727"/>
                </a:lnTo>
                <a:lnTo>
                  <a:pt x="158495" y="111251"/>
                </a:lnTo>
                <a:lnTo>
                  <a:pt x="153924" y="109727"/>
                </a:lnTo>
                <a:lnTo>
                  <a:pt x="153924" y="111251"/>
                </a:lnTo>
                <a:lnTo>
                  <a:pt x="149351" y="109727"/>
                </a:lnTo>
                <a:lnTo>
                  <a:pt x="150875" y="109727"/>
                </a:lnTo>
                <a:lnTo>
                  <a:pt x="147827" y="106679"/>
                </a:lnTo>
                <a:lnTo>
                  <a:pt x="147827" y="108203"/>
                </a:lnTo>
                <a:lnTo>
                  <a:pt x="144779" y="103631"/>
                </a:lnTo>
                <a:lnTo>
                  <a:pt x="146303" y="105155"/>
                </a:lnTo>
                <a:lnTo>
                  <a:pt x="143255" y="100583"/>
                </a:lnTo>
                <a:lnTo>
                  <a:pt x="144779" y="102107"/>
                </a:lnTo>
                <a:lnTo>
                  <a:pt x="143255" y="96011"/>
                </a:lnTo>
                <a:lnTo>
                  <a:pt x="143255" y="97535"/>
                </a:lnTo>
                <a:lnTo>
                  <a:pt x="141731" y="85343"/>
                </a:lnTo>
                <a:lnTo>
                  <a:pt x="141731" y="56387"/>
                </a:lnTo>
                <a:lnTo>
                  <a:pt x="138683" y="60959"/>
                </a:lnTo>
                <a:lnTo>
                  <a:pt x="135636" y="65531"/>
                </a:lnTo>
                <a:lnTo>
                  <a:pt x="134112" y="71627"/>
                </a:lnTo>
                <a:lnTo>
                  <a:pt x="132587" y="79247"/>
                </a:lnTo>
                <a:lnTo>
                  <a:pt x="132587" y="85343"/>
                </a:lnTo>
                <a:lnTo>
                  <a:pt x="134112" y="99059"/>
                </a:lnTo>
                <a:lnTo>
                  <a:pt x="135636" y="105155"/>
                </a:lnTo>
                <a:lnTo>
                  <a:pt x="137159" y="109727"/>
                </a:lnTo>
                <a:lnTo>
                  <a:pt x="141731" y="114300"/>
                </a:lnTo>
                <a:lnTo>
                  <a:pt x="146303" y="117347"/>
                </a:lnTo>
                <a:lnTo>
                  <a:pt x="152400" y="120395"/>
                </a:lnTo>
                <a:lnTo>
                  <a:pt x="164591" y="120395"/>
                </a:lnTo>
                <a:lnTo>
                  <a:pt x="170687" y="117347"/>
                </a:lnTo>
                <a:lnTo>
                  <a:pt x="175259" y="114300"/>
                </a:lnTo>
                <a:lnTo>
                  <a:pt x="179831" y="111251"/>
                </a:lnTo>
                <a:lnTo>
                  <a:pt x="181355" y="105155"/>
                </a:lnTo>
                <a:lnTo>
                  <a:pt x="184403" y="99059"/>
                </a:lnTo>
                <a:lnTo>
                  <a:pt x="184403" y="92963"/>
                </a:lnTo>
                <a:lnTo>
                  <a:pt x="185927" y="85343"/>
                </a:lnTo>
                <a:lnTo>
                  <a:pt x="184403" y="73151"/>
                </a:lnTo>
                <a:lnTo>
                  <a:pt x="182879" y="67055"/>
                </a:lnTo>
                <a:lnTo>
                  <a:pt x="179831" y="62483"/>
                </a:lnTo>
                <a:lnTo>
                  <a:pt x="176783" y="57911"/>
                </a:lnTo>
                <a:lnTo>
                  <a:pt x="172212" y="53339"/>
                </a:lnTo>
                <a:lnTo>
                  <a:pt x="166115" y="51815"/>
                </a:lnTo>
                <a:lnTo>
                  <a:pt x="164591" y="60959"/>
                </a:lnTo>
                <a:lnTo>
                  <a:pt x="166115" y="51815"/>
                </a:lnTo>
                <a:lnTo>
                  <a:pt x="158495" y="50291"/>
                </a:lnTo>
                <a:lnTo>
                  <a:pt x="152400" y="51815"/>
                </a:lnTo>
                <a:lnTo>
                  <a:pt x="147827" y="53339"/>
                </a:lnTo>
                <a:lnTo>
                  <a:pt x="146303" y="65531"/>
                </a:lnTo>
                <a:lnTo>
                  <a:pt x="146303" y="67055"/>
                </a:lnTo>
                <a:lnTo>
                  <a:pt x="149351" y="64007"/>
                </a:lnTo>
                <a:lnTo>
                  <a:pt x="147827" y="64007"/>
                </a:lnTo>
                <a:lnTo>
                  <a:pt x="152400" y="62483"/>
                </a:lnTo>
                <a:lnTo>
                  <a:pt x="150875" y="62483"/>
                </a:lnTo>
                <a:lnTo>
                  <a:pt x="153924" y="60959"/>
                </a:lnTo>
                <a:lnTo>
                  <a:pt x="163067" y="60959"/>
                </a:lnTo>
                <a:lnTo>
                  <a:pt x="167639" y="62483"/>
                </a:lnTo>
                <a:lnTo>
                  <a:pt x="166115" y="62483"/>
                </a:lnTo>
                <a:lnTo>
                  <a:pt x="170687" y="64007"/>
                </a:lnTo>
                <a:lnTo>
                  <a:pt x="169163" y="64007"/>
                </a:lnTo>
                <a:lnTo>
                  <a:pt x="172212" y="67055"/>
                </a:lnTo>
                <a:close/>
              </a:path>
              <a:path w="210312" h="140207">
                <a:moveTo>
                  <a:pt x="141731" y="85343"/>
                </a:moveTo>
                <a:lnTo>
                  <a:pt x="141731" y="79247"/>
                </a:lnTo>
                <a:lnTo>
                  <a:pt x="143255" y="73151"/>
                </a:lnTo>
                <a:lnTo>
                  <a:pt x="143255" y="74675"/>
                </a:lnTo>
                <a:lnTo>
                  <a:pt x="144779" y="70103"/>
                </a:lnTo>
                <a:lnTo>
                  <a:pt x="146303" y="65531"/>
                </a:lnTo>
                <a:lnTo>
                  <a:pt x="147827" y="53339"/>
                </a:lnTo>
                <a:lnTo>
                  <a:pt x="141731" y="56387"/>
                </a:lnTo>
                <a:lnTo>
                  <a:pt x="141731" y="85343"/>
                </a:lnTo>
                <a:close/>
              </a:path>
              <a:path w="210312" h="140207">
                <a:moveTo>
                  <a:pt x="158495" y="131063"/>
                </a:moveTo>
                <a:lnTo>
                  <a:pt x="156971" y="131063"/>
                </a:lnTo>
                <a:lnTo>
                  <a:pt x="158495" y="140207"/>
                </a:lnTo>
                <a:lnTo>
                  <a:pt x="170687" y="138683"/>
                </a:lnTo>
                <a:lnTo>
                  <a:pt x="158495" y="131063"/>
                </a:lnTo>
                <a:close/>
              </a:path>
              <a:path w="210312" h="140207">
                <a:moveTo>
                  <a:pt x="135636" y="137159"/>
                </a:moveTo>
                <a:lnTo>
                  <a:pt x="132587" y="124967"/>
                </a:lnTo>
                <a:lnTo>
                  <a:pt x="131063" y="123443"/>
                </a:lnTo>
                <a:lnTo>
                  <a:pt x="126491" y="118871"/>
                </a:lnTo>
                <a:lnTo>
                  <a:pt x="126491" y="120395"/>
                </a:lnTo>
                <a:lnTo>
                  <a:pt x="121919" y="112775"/>
                </a:lnTo>
                <a:lnTo>
                  <a:pt x="121919" y="114300"/>
                </a:lnTo>
                <a:lnTo>
                  <a:pt x="118871" y="105155"/>
                </a:lnTo>
                <a:lnTo>
                  <a:pt x="118871" y="106679"/>
                </a:lnTo>
                <a:lnTo>
                  <a:pt x="117348" y="96011"/>
                </a:lnTo>
                <a:lnTo>
                  <a:pt x="117348" y="97535"/>
                </a:lnTo>
                <a:lnTo>
                  <a:pt x="115824" y="86867"/>
                </a:lnTo>
                <a:lnTo>
                  <a:pt x="117348" y="76200"/>
                </a:lnTo>
                <a:lnTo>
                  <a:pt x="117348" y="77723"/>
                </a:lnTo>
                <a:lnTo>
                  <a:pt x="118871" y="67055"/>
                </a:lnTo>
                <a:lnTo>
                  <a:pt x="118871" y="68579"/>
                </a:lnTo>
                <a:lnTo>
                  <a:pt x="123443" y="59435"/>
                </a:lnTo>
                <a:lnTo>
                  <a:pt x="121919" y="59435"/>
                </a:lnTo>
                <a:lnTo>
                  <a:pt x="128015" y="53339"/>
                </a:lnTo>
                <a:lnTo>
                  <a:pt x="126491" y="53339"/>
                </a:lnTo>
                <a:lnTo>
                  <a:pt x="128015" y="39623"/>
                </a:lnTo>
                <a:lnTo>
                  <a:pt x="120395" y="47243"/>
                </a:lnTo>
                <a:lnTo>
                  <a:pt x="114300" y="54863"/>
                </a:lnTo>
                <a:lnTo>
                  <a:pt x="109727" y="64007"/>
                </a:lnTo>
                <a:lnTo>
                  <a:pt x="108203" y="74675"/>
                </a:lnTo>
                <a:lnTo>
                  <a:pt x="106679" y="86867"/>
                </a:lnTo>
                <a:lnTo>
                  <a:pt x="106679" y="99059"/>
                </a:lnTo>
                <a:lnTo>
                  <a:pt x="109727" y="108203"/>
                </a:lnTo>
                <a:lnTo>
                  <a:pt x="114300" y="118871"/>
                </a:lnTo>
                <a:lnTo>
                  <a:pt x="118871" y="126491"/>
                </a:lnTo>
                <a:lnTo>
                  <a:pt x="126491" y="132587"/>
                </a:lnTo>
                <a:lnTo>
                  <a:pt x="135636" y="137159"/>
                </a:lnTo>
                <a:close/>
              </a:path>
              <a:path w="210312" h="140207">
                <a:moveTo>
                  <a:pt x="56387" y="35051"/>
                </a:moveTo>
                <a:lnTo>
                  <a:pt x="54863" y="33527"/>
                </a:lnTo>
                <a:lnTo>
                  <a:pt x="57912" y="38100"/>
                </a:lnTo>
                <a:lnTo>
                  <a:pt x="57912" y="36575"/>
                </a:lnTo>
                <a:lnTo>
                  <a:pt x="56387" y="35051"/>
                </a:lnTo>
                <a:close/>
              </a:path>
              <a:path w="210312" h="140207">
                <a:moveTo>
                  <a:pt x="50291" y="62483"/>
                </a:moveTo>
                <a:lnTo>
                  <a:pt x="45719" y="64007"/>
                </a:lnTo>
                <a:lnTo>
                  <a:pt x="35052" y="64007"/>
                </a:lnTo>
                <a:lnTo>
                  <a:pt x="35051" y="68579"/>
                </a:lnTo>
                <a:lnTo>
                  <a:pt x="42671" y="73151"/>
                </a:lnTo>
                <a:lnTo>
                  <a:pt x="48767" y="73151"/>
                </a:lnTo>
                <a:lnTo>
                  <a:pt x="53339" y="71627"/>
                </a:lnTo>
                <a:lnTo>
                  <a:pt x="53339" y="60959"/>
                </a:lnTo>
                <a:lnTo>
                  <a:pt x="50291" y="62483"/>
                </a:lnTo>
                <a:lnTo>
                  <a:pt x="47243" y="64007"/>
                </a:lnTo>
                <a:lnTo>
                  <a:pt x="50291" y="62483"/>
                </a:lnTo>
                <a:close/>
              </a:path>
              <a:path w="210312" h="140207">
                <a:moveTo>
                  <a:pt x="25907" y="21335"/>
                </a:moveTo>
                <a:lnTo>
                  <a:pt x="25907" y="73151"/>
                </a:lnTo>
                <a:lnTo>
                  <a:pt x="30479" y="64007"/>
                </a:lnTo>
                <a:lnTo>
                  <a:pt x="30479" y="30479"/>
                </a:lnTo>
                <a:lnTo>
                  <a:pt x="35051" y="25907"/>
                </a:lnTo>
                <a:lnTo>
                  <a:pt x="41148" y="21335"/>
                </a:lnTo>
                <a:lnTo>
                  <a:pt x="25907" y="21335"/>
                </a:lnTo>
                <a:close/>
              </a:path>
              <a:path w="210312" h="140207">
                <a:moveTo>
                  <a:pt x="28955" y="137159"/>
                </a:moveTo>
                <a:lnTo>
                  <a:pt x="25908" y="128777"/>
                </a:lnTo>
                <a:lnTo>
                  <a:pt x="25907" y="129539"/>
                </a:lnTo>
                <a:lnTo>
                  <a:pt x="24383" y="129539"/>
                </a:lnTo>
                <a:lnTo>
                  <a:pt x="24383" y="138683"/>
                </a:lnTo>
                <a:lnTo>
                  <a:pt x="28955" y="137159"/>
                </a:lnTo>
                <a:close/>
              </a:path>
              <a:path w="210312" h="140207">
                <a:moveTo>
                  <a:pt x="4571" y="137159"/>
                </a:moveTo>
                <a:lnTo>
                  <a:pt x="10667" y="138683"/>
                </a:lnTo>
                <a:lnTo>
                  <a:pt x="7619" y="128015"/>
                </a:lnTo>
                <a:lnTo>
                  <a:pt x="7619" y="1523"/>
                </a:lnTo>
                <a:lnTo>
                  <a:pt x="3048" y="4571"/>
                </a:lnTo>
                <a:lnTo>
                  <a:pt x="0" y="9143"/>
                </a:lnTo>
                <a:lnTo>
                  <a:pt x="0" y="134111"/>
                </a:lnTo>
                <a:lnTo>
                  <a:pt x="4571" y="137159"/>
                </a:lnTo>
                <a:close/>
              </a:path>
              <a:path w="210312" h="140207">
                <a:moveTo>
                  <a:pt x="25907" y="83819"/>
                </a:moveTo>
                <a:lnTo>
                  <a:pt x="25907" y="128015"/>
                </a:lnTo>
                <a:lnTo>
                  <a:pt x="27431" y="128015"/>
                </a:lnTo>
                <a:lnTo>
                  <a:pt x="30479" y="92963"/>
                </a:lnTo>
                <a:lnTo>
                  <a:pt x="35051" y="88391"/>
                </a:lnTo>
                <a:lnTo>
                  <a:pt x="41148" y="83819"/>
                </a:lnTo>
                <a:lnTo>
                  <a:pt x="25907" y="83819"/>
                </a:lnTo>
                <a:close/>
              </a:path>
              <a:path w="210312" h="140207">
                <a:moveTo>
                  <a:pt x="75613" y="73503"/>
                </a:moveTo>
                <a:lnTo>
                  <a:pt x="68579" y="77723"/>
                </a:lnTo>
                <a:lnTo>
                  <a:pt x="70103" y="77723"/>
                </a:lnTo>
                <a:lnTo>
                  <a:pt x="74675" y="74675"/>
                </a:lnTo>
                <a:lnTo>
                  <a:pt x="76200" y="73151"/>
                </a:lnTo>
                <a:lnTo>
                  <a:pt x="80771" y="67055"/>
                </a:lnTo>
                <a:lnTo>
                  <a:pt x="75613" y="73503"/>
                </a:lnTo>
                <a:close/>
              </a:path>
              <a:path w="210312" h="140207">
                <a:moveTo>
                  <a:pt x="82295" y="10667"/>
                </a:moveTo>
                <a:lnTo>
                  <a:pt x="76200" y="7619"/>
                </a:lnTo>
                <a:lnTo>
                  <a:pt x="68579" y="4571"/>
                </a:lnTo>
                <a:lnTo>
                  <a:pt x="62483" y="3047"/>
                </a:lnTo>
                <a:lnTo>
                  <a:pt x="56387" y="1523"/>
                </a:lnTo>
                <a:lnTo>
                  <a:pt x="51815" y="1523"/>
                </a:lnTo>
                <a:lnTo>
                  <a:pt x="42671" y="0"/>
                </a:lnTo>
                <a:lnTo>
                  <a:pt x="12191" y="0"/>
                </a:lnTo>
                <a:lnTo>
                  <a:pt x="10667" y="10667"/>
                </a:lnTo>
                <a:lnTo>
                  <a:pt x="9143" y="12191"/>
                </a:lnTo>
                <a:lnTo>
                  <a:pt x="9143" y="10667"/>
                </a:lnTo>
                <a:lnTo>
                  <a:pt x="9144" y="128523"/>
                </a:lnTo>
                <a:lnTo>
                  <a:pt x="9143" y="13715"/>
                </a:lnTo>
                <a:lnTo>
                  <a:pt x="10160" y="11683"/>
                </a:lnTo>
                <a:lnTo>
                  <a:pt x="12191" y="10667"/>
                </a:lnTo>
                <a:lnTo>
                  <a:pt x="54863" y="10667"/>
                </a:lnTo>
                <a:lnTo>
                  <a:pt x="60959" y="12191"/>
                </a:lnTo>
                <a:lnTo>
                  <a:pt x="56387" y="10667"/>
                </a:lnTo>
                <a:lnTo>
                  <a:pt x="60959" y="12191"/>
                </a:lnTo>
                <a:lnTo>
                  <a:pt x="65531" y="13715"/>
                </a:lnTo>
                <a:lnTo>
                  <a:pt x="71627" y="15239"/>
                </a:lnTo>
                <a:lnTo>
                  <a:pt x="70103" y="15239"/>
                </a:lnTo>
                <a:lnTo>
                  <a:pt x="76200" y="18287"/>
                </a:lnTo>
                <a:lnTo>
                  <a:pt x="74675" y="18287"/>
                </a:lnTo>
                <a:lnTo>
                  <a:pt x="79248" y="22859"/>
                </a:lnTo>
                <a:lnTo>
                  <a:pt x="79248" y="21335"/>
                </a:lnTo>
                <a:lnTo>
                  <a:pt x="82295" y="27431"/>
                </a:lnTo>
                <a:lnTo>
                  <a:pt x="82295" y="25907"/>
                </a:lnTo>
                <a:lnTo>
                  <a:pt x="85343" y="32003"/>
                </a:lnTo>
                <a:lnTo>
                  <a:pt x="85343" y="30479"/>
                </a:lnTo>
                <a:lnTo>
                  <a:pt x="86867" y="38100"/>
                </a:lnTo>
                <a:lnTo>
                  <a:pt x="86867" y="53339"/>
                </a:lnTo>
                <a:lnTo>
                  <a:pt x="83819" y="62483"/>
                </a:lnTo>
                <a:lnTo>
                  <a:pt x="83819" y="60959"/>
                </a:lnTo>
                <a:lnTo>
                  <a:pt x="80771" y="68579"/>
                </a:lnTo>
                <a:lnTo>
                  <a:pt x="80771" y="67055"/>
                </a:lnTo>
                <a:lnTo>
                  <a:pt x="76200" y="73151"/>
                </a:lnTo>
                <a:lnTo>
                  <a:pt x="74675" y="74675"/>
                </a:lnTo>
                <a:lnTo>
                  <a:pt x="70103" y="77723"/>
                </a:lnTo>
                <a:lnTo>
                  <a:pt x="60959" y="82295"/>
                </a:lnTo>
                <a:lnTo>
                  <a:pt x="53339" y="92963"/>
                </a:lnTo>
                <a:lnTo>
                  <a:pt x="64007" y="89915"/>
                </a:lnTo>
                <a:lnTo>
                  <a:pt x="73151" y="86867"/>
                </a:lnTo>
                <a:lnTo>
                  <a:pt x="82295" y="80771"/>
                </a:lnTo>
                <a:lnTo>
                  <a:pt x="88391" y="73151"/>
                </a:lnTo>
                <a:lnTo>
                  <a:pt x="86867" y="36575"/>
                </a:lnTo>
                <a:lnTo>
                  <a:pt x="88391" y="73151"/>
                </a:lnTo>
                <a:lnTo>
                  <a:pt x="92963" y="65531"/>
                </a:lnTo>
                <a:lnTo>
                  <a:pt x="96012" y="54863"/>
                </a:lnTo>
                <a:lnTo>
                  <a:pt x="96012" y="36575"/>
                </a:lnTo>
                <a:lnTo>
                  <a:pt x="94487" y="28955"/>
                </a:lnTo>
                <a:lnTo>
                  <a:pt x="91439" y="21335"/>
                </a:lnTo>
                <a:lnTo>
                  <a:pt x="86867" y="15239"/>
                </a:lnTo>
                <a:lnTo>
                  <a:pt x="82295" y="10667"/>
                </a:lnTo>
                <a:close/>
              </a:path>
              <a:path w="210312" h="140207">
                <a:moveTo>
                  <a:pt x="10667" y="10667"/>
                </a:moveTo>
                <a:lnTo>
                  <a:pt x="12191" y="0"/>
                </a:lnTo>
                <a:lnTo>
                  <a:pt x="7619" y="1523"/>
                </a:lnTo>
                <a:lnTo>
                  <a:pt x="7619" y="128015"/>
                </a:lnTo>
                <a:lnTo>
                  <a:pt x="10667" y="138683"/>
                </a:lnTo>
                <a:lnTo>
                  <a:pt x="10667" y="129539"/>
                </a:lnTo>
                <a:lnTo>
                  <a:pt x="16763" y="138683"/>
                </a:lnTo>
                <a:lnTo>
                  <a:pt x="24383" y="138683"/>
                </a:lnTo>
                <a:lnTo>
                  <a:pt x="24383" y="129539"/>
                </a:lnTo>
                <a:lnTo>
                  <a:pt x="25908" y="128777"/>
                </a:lnTo>
                <a:lnTo>
                  <a:pt x="28955" y="137159"/>
                </a:lnTo>
                <a:lnTo>
                  <a:pt x="33527" y="134111"/>
                </a:lnTo>
                <a:lnTo>
                  <a:pt x="35051" y="131063"/>
                </a:lnTo>
                <a:lnTo>
                  <a:pt x="35052" y="92963"/>
                </a:lnTo>
                <a:lnTo>
                  <a:pt x="53339" y="92963"/>
                </a:lnTo>
                <a:lnTo>
                  <a:pt x="60959" y="82295"/>
                </a:lnTo>
                <a:lnTo>
                  <a:pt x="62483" y="80771"/>
                </a:lnTo>
                <a:lnTo>
                  <a:pt x="51815" y="83819"/>
                </a:lnTo>
                <a:lnTo>
                  <a:pt x="41148" y="83819"/>
                </a:lnTo>
                <a:lnTo>
                  <a:pt x="35051" y="88391"/>
                </a:lnTo>
                <a:lnTo>
                  <a:pt x="30479" y="92963"/>
                </a:lnTo>
                <a:lnTo>
                  <a:pt x="27431" y="128015"/>
                </a:lnTo>
                <a:lnTo>
                  <a:pt x="25907" y="128015"/>
                </a:lnTo>
                <a:lnTo>
                  <a:pt x="22859" y="129539"/>
                </a:lnTo>
                <a:lnTo>
                  <a:pt x="12191" y="129539"/>
                </a:lnTo>
                <a:lnTo>
                  <a:pt x="9144" y="128523"/>
                </a:lnTo>
                <a:lnTo>
                  <a:pt x="9143" y="129539"/>
                </a:lnTo>
                <a:lnTo>
                  <a:pt x="9143" y="10667"/>
                </a:lnTo>
                <a:lnTo>
                  <a:pt x="9143" y="12191"/>
                </a:lnTo>
                <a:lnTo>
                  <a:pt x="10667" y="10667"/>
                </a:lnTo>
                <a:close/>
              </a:path>
              <a:path w="210312" h="140207">
                <a:moveTo>
                  <a:pt x="16763" y="138683"/>
                </a:moveTo>
                <a:lnTo>
                  <a:pt x="10667" y="129539"/>
                </a:lnTo>
                <a:lnTo>
                  <a:pt x="10667" y="138683"/>
                </a:lnTo>
                <a:lnTo>
                  <a:pt x="16763" y="138683"/>
                </a:lnTo>
                <a:close/>
              </a:path>
              <a:path w="210312" h="140207">
                <a:moveTo>
                  <a:pt x="51815" y="32003"/>
                </a:moveTo>
                <a:lnTo>
                  <a:pt x="48767" y="30479"/>
                </a:lnTo>
                <a:lnTo>
                  <a:pt x="47243" y="30479"/>
                </a:lnTo>
                <a:lnTo>
                  <a:pt x="51815" y="32003"/>
                </a:lnTo>
                <a:close/>
              </a:path>
              <a:path w="210312" h="140207">
                <a:moveTo>
                  <a:pt x="56387" y="57911"/>
                </a:moveTo>
                <a:lnTo>
                  <a:pt x="54863" y="59435"/>
                </a:lnTo>
                <a:lnTo>
                  <a:pt x="56387" y="59435"/>
                </a:lnTo>
                <a:lnTo>
                  <a:pt x="53339" y="60959"/>
                </a:lnTo>
                <a:lnTo>
                  <a:pt x="53339" y="71627"/>
                </a:lnTo>
                <a:lnTo>
                  <a:pt x="59436" y="68579"/>
                </a:lnTo>
                <a:lnTo>
                  <a:pt x="62483" y="65531"/>
                </a:lnTo>
                <a:lnTo>
                  <a:pt x="65531" y="60959"/>
                </a:lnTo>
                <a:lnTo>
                  <a:pt x="67055" y="56387"/>
                </a:lnTo>
                <a:lnTo>
                  <a:pt x="68579" y="51815"/>
                </a:lnTo>
                <a:lnTo>
                  <a:pt x="68579" y="39623"/>
                </a:lnTo>
                <a:lnTo>
                  <a:pt x="67055" y="33527"/>
                </a:lnTo>
                <a:lnTo>
                  <a:pt x="62483" y="27431"/>
                </a:lnTo>
                <a:lnTo>
                  <a:pt x="59436" y="24383"/>
                </a:lnTo>
                <a:lnTo>
                  <a:pt x="54863" y="22859"/>
                </a:lnTo>
                <a:lnTo>
                  <a:pt x="53339" y="32003"/>
                </a:lnTo>
                <a:lnTo>
                  <a:pt x="50291" y="21335"/>
                </a:lnTo>
                <a:lnTo>
                  <a:pt x="41148" y="21335"/>
                </a:lnTo>
                <a:lnTo>
                  <a:pt x="35051" y="25907"/>
                </a:lnTo>
                <a:lnTo>
                  <a:pt x="30479" y="30479"/>
                </a:lnTo>
                <a:lnTo>
                  <a:pt x="30479" y="64007"/>
                </a:lnTo>
                <a:lnTo>
                  <a:pt x="25907" y="73151"/>
                </a:lnTo>
                <a:lnTo>
                  <a:pt x="42671" y="73151"/>
                </a:lnTo>
                <a:lnTo>
                  <a:pt x="35051" y="68579"/>
                </a:lnTo>
                <a:lnTo>
                  <a:pt x="35052" y="30479"/>
                </a:lnTo>
                <a:lnTo>
                  <a:pt x="48767" y="30479"/>
                </a:lnTo>
                <a:lnTo>
                  <a:pt x="51815" y="32003"/>
                </a:lnTo>
                <a:lnTo>
                  <a:pt x="50291" y="30479"/>
                </a:lnTo>
                <a:lnTo>
                  <a:pt x="54863" y="33527"/>
                </a:lnTo>
                <a:lnTo>
                  <a:pt x="56387" y="35051"/>
                </a:lnTo>
                <a:lnTo>
                  <a:pt x="57912" y="36575"/>
                </a:lnTo>
                <a:lnTo>
                  <a:pt x="59436" y="41147"/>
                </a:lnTo>
                <a:lnTo>
                  <a:pt x="59436" y="50291"/>
                </a:lnTo>
                <a:lnTo>
                  <a:pt x="57912" y="53339"/>
                </a:lnTo>
                <a:lnTo>
                  <a:pt x="59436" y="53339"/>
                </a:lnTo>
                <a:lnTo>
                  <a:pt x="57912" y="56387"/>
                </a:lnTo>
                <a:lnTo>
                  <a:pt x="56387" y="57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823459" y="1597151"/>
            <a:ext cx="1179575" cy="173735"/>
          </a:xfrm>
          <a:custGeom>
            <a:avLst/>
            <a:gdLst/>
            <a:ahLst/>
            <a:cxnLst/>
            <a:rect l="l" t="t" r="r" b="b"/>
            <a:pathLst>
              <a:path w="1179575" h="173735">
                <a:moveTo>
                  <a:pt x="1062227" y="1524"/>
                </a:moveTo>
                <a:lnTo>
                  <a:pt x="1062227" y="137159"/>
                </a:lnTo>
                <a:lnTo>
                  <a:pt x="1065275" y="137159"/>
                </a:lnTo>
                <a:lnTo>
                  <a:pt x="1068323" y="138683"/>
                </a:lnTo>
                <a:lnTo>
                  <a:pt x="1082039" y="138683"/>
                </a:lnTo>
                <a:lnTo>
                  <a:pt x="1085087" y="137159"/>
                </a:lnTo>
                <a:lnTo>
                  <a:pt x="1086611" y="134111"/>
                </a:lnTo>
                <a:lnTo>
                  <a:pt x="1086611" y="4572"/>
                </a:lnTo>
                <a:lnTo>
                  <a:pt x="1085087" y="1524"/>
                </a:lnTo>
                <a:lnTo>
                  <a:pt x="1082039" y="0"/>
                </a:lnTo>
                <a:lnTo>
                  <a:pt x="1068323" y="0"/>
                </a:lnTo>
                <a:lnTo>
                  <a:pt x="1065275" y="1524"/>
                </a:lnTo>
                <a:lnTo>
                  <a:pt x="1062227" y="1524"/>
                </a:lnTo>
                <a:close/>
              </a:path>
              <a:path w="1179575" h="173735">
                <a:moveTo>
                  <a:pt x="1005839" y="1524"/>
                </a:moveTo>
                <a:lnTo>
                  <a:pt x="1005839" y="137159"/>
                </a:lnTo>
                <a:lnTo>
                  <a:pt x="1008887" y="137159"/>
                </a:lnTo>
                <a:lnTo>
                  <a:pt x="1011935" y="138683"/>
                </a:lnTo>
                <a:lnTo>
                  <a:pt x="1025651" y="138683"/>
                </a:lnTo>
                <a:lnTo>
                  <a:pt x="1028699" y="137159"/>
                </a:lnTo>
                <a:lnTo>
                  <a:pt x="1030223" y="134111"/>
                </a:lnTo>
                <a:lnTo>
                  <a:pt x="1030223" y="4572"/>
                </a:lnTo>
                <a:lnTo>
                  <a:pt x="1028699" y="1524"/>
                </a:lnTo>
                <a:lnTo>
                  <a:pt x="1025651" y="0"/>
                </a:lnTo>
                <a:lnTo>
                  <a:pt x="1011935" y="0"/>
                </a:lnTo>
                <a:lnTo>
                  <a:pt x="1008887" y="1524"/>
                </a:lnTo>
                <a:lnTo>
                  <a:pt x="1005839" y="1524"/>
                </a:lnTo>
                <a:close/>
              </a:path>
              <a:path w="1179575" h="173735">
                <a:moveTo>
                  <a:pt x="74675" y="138683"/>
                </a:moveTo>
                <a:lnTo>
                  <a:pt x="77723" y="137159"/>
                </a:lnTo>
                <a:lnTo>
                  <a:pt x="80771" y="137159"/>
                </a:lnTo>
                <a:lnTo>
                  <a:pt x="80771" y="131063"/>
                </a:lnTo>
                <a:lnTo>
                  <a:pt x="79247" y="128015"/>
                </a:lnTo>
                <a:lnTo>
                  <a:pt x="48767" y="82295"/>
                </a:lnTo>
                <a:lnTo>
                  <a:pt x="74675" y="53339"/>
                </a:lnTo>
                <a:lnTo>
                  <a:pt x="76199" y="50291"/>
                </a:lnTo>
                <a:lnTo>
                  <a:pt x="77723" y="47243"/>
                </a:lnTo>
                <a:lnTo>
                  <a:pt x="76199" y="44195"/>
                </a:lnTo>
                <a:lnTo>
                  <a:pt x="73151" y="42672"/>
                </a:lnTo>
                <a:lnTo>
                  <a:pt x="54863" y="42672"/>
                </a:lnTo>
                <a:lnTo>
                  <a:pt x="51815" y="44195"/>
                </a:lnTo>
                <a:lnTo>
                  <a:pt x="50291" y="47243"/>
                </a:lnTo>
                <a:lnTo>
                  <a:pt x="24383" y="82295"/>
                </a:lnTo>
                <a:lnTo>
                  <a:pt x="24383" y="4572"/>
                </a:lnTo>
                <a:lnTo>
                  <a:pt x="22859" y="1524"/>
                </a:lnTo>
                <a:lnTo>
                  <a:pt x="19811" y="0"/>
                </a:lnTo>
                <a:lnTo>
                  <a:pt x="6096" y="0"/>
                </a:lnTo>
                <a:lnTo>
                  <a:pt x="3048" y="1524"/>
                </a:lnTo>
                <a:lnTo>
                  <a:pt x="0" y="1524"/>
                </a:lnTo>
                <a:lnTo>
                  <a:pt x="0" y="137159"/>
                </a:lnTo>
                <a:lnTo>
                  <a:pt x="3048" y="137159"/>
                </a:lnTo>
                <a:lnTo>
                  <a:pt x="6096" y="138683"/>
                </a:lnTo>
                <a:lnTo>
                  <a:pt x="19811" y="138683"/>
                </a:lnTo>
                <a:lnTo>
                  <a:pt x="22859" y="137159"/>
                </a:lnTo>
                <a:lnTo>
                  <a:pt x="24383" y="134111"/>
                </a:lnTo>
                <a:lnTo>
                  <a:pt x="24383" y="88391"/>
                </a:lnTo>
                <a:lnTo>
                  <a:pt x="53339" y="134111"/>
                </a:lnTo>
                <a:lnTo>
                  <a:pt x="56387" y="137159"/>
                </a:lnTo>
                <a:lnTo>
                  <a:pt x="59435" y="138683"/>
                </a:lnTo>
                <a:lnTo>
                  <a:pt x="74675" y="138683"/>
                </a:lnTo>
                <a:close/>
              </a:path>
              <a:path w="1179575" h="173735">
                <a:moveTo>
                  <a:pt x="580643" y="24383"/>
                </a:moveTo>
                <a:lnTo>
                  <a:pt x="582167" y="27431"/>
                </a:lnTo>
                <a:lnTo>
                  <a:pt x="585215" y="28955"/>
                </a:lnTo>
                <a:lnTo>
                  <a:pt x="603503" y="28955"/>
                </a:lnTo>
                <a:lnTo>
                  <a:pt x="605027" y="27431"/>
                </a:lnTo>
                <a:lnTo>
                  <a:pt x="608075" y="24383"/>
                </a:lnTo>
                <a:lnTo>
                  <a:pt x="608075" y="7619"/>
                </a:lnTo>
                <a:lnTo>
                  <a:pt x="605027" y="6095"/>
                </a:lnTo>
                <a:lnTo>
                  <a:pt x="603503" y="4572"/>
                </a:lnTo>
                <a:lnTo>
                  <a:pt x="600455" y="3048"/>
                </a:lnTo>
                <a:lnTo>
                  <a:pt x="588263" y="3048"/>
                </a:lnTo>
                <a:lnTo>
                  <a:pt x="585215" y="4572"/>
                </a:lnTo>
                <a:lnTo>
                  <a:pt x="582167" y="6095"/>
                </a:lnTo>
                <a:lnTo>
                  <a:pt x="580643" y="7619"/>
                </a:lnTo>
                <a:lnTo>
                  <a:pt x="579119" y="12191"/>
                </a:lnTo>
                <a:lnTo>
                  <a:pt x="579119" y="21335"/>
                </a:lnTo>
                <a:lnTo>
                  <a:pt x="580643" y="24383"/>
                </a:lnTo>
                <a:close/>
              </a:path>
              <a:path w="1179575" h="173735">
                <a:moveTo>
                  <a:pt x="385571" y="106679"/>
                </a:moveTo>
                <a:lnTo>
                  <a:pt x="387095" y="112775"/>
                </a:lnTo>
                <a:lnTo>
                  <a:pt x="388619" y="118872"/>
                </a:lnTo>
                <a:lnTo>
                  <a:pt x="391667" y="123443"/>
                </a:lnTo>
                <a:lnTo>
                  <a:pt x="396239" y="128015"/>
                </a:lnTo>
                <a:lnTo>
                  <a:pt x="399287" y="131063"/>
                </a:lnTo>
                <a:lnTo>
                  <a:pt x="403859" y="134111"/>
                </a:lnTo>
                <a:lnTo>
                  <a:pt x="409955" y="137159"/>
                </a:lnTo>
                <a:lnTo>
                  <a:pt x="416051" y="138683"/>
                </a:lnTo>
                <a:lnTo>
                  <a:pt x="416051" y="114300"/>
                </a:lnTo>
                <a:lnTo>
                  <a:pt x="414527" y="111251"/>
                </a:lnTo>
                <a:lnTo>
                  <a:pt x="413003" y="109727"/>
                </a:lnTo>
                <a:lnTo>
                  <a:pt x="411479" y="105155"/>
                </a:lnTo>
                <a:lnTo>
                  <a:pt x="411479" y="102107"/>
                </a:lnTo>
                <a:lnTo>
                  <a:pt x="409955" y="99059"/>
                </a:lnTo>
                <a:lnTo>
                  <a:pt x="409955" y="80772"/>
                </a:lnTo>
                <a:lnTo>
                  <a:pt x="411479" y="77724"/>
                </a:lnTo>
                <a:lnTo>
                  <a:pt x="411479" y="74675"/>
                </a:lnTo>
                <a:lnTo>
                  <a:pt x="413003" y="70103"/>
                </a:lnTo>
                <a:lnTo>
                  <a:pt x="414527" y="68579"/>
                </a:lnTo>
                <a:lnTo>
                  <a:pt x="417575" y="65531"/>
                </a:lnTo>
                <a:lnTo>
                  <a:pt x="419099" y="64007"/>
                </a:lnTo>
                <a:lnTo>
                  <a:pt x="422147" y="62483"/>
                </a:lnTo>
                <a:lnTo>
                  <a:pt x="425195" y="60959"/>
                </a:lnTo>
                <a:lnTo>
                  <a:pt x="438911" y="60959"/>
                </a:lnTo>
                <a:lnTo>
                  <a:pt x="441959" y="62483"/>
                </a:lnTo>
                <a:lnTo>
                  <a:pt x="445007" y="64007"/>
                </a:lnTo>
                <a:lnTo>
                  <a:pt x="446531" y="65531"/>
                </a:lnTo>
                <a:lnTo>
                  <a:pt x="448055" y="68579"/>
                </a:lnTo>
                <a:lnTo>
                  <a:pt x="451103" y="71627"/>
                </a:lnTo>
                <a:lnTo>
                  <a:pt x="451103" y="74675"/>
                </a:lnTo>
                <a:lnTo>
                  <a:pt x="452627" y="77724"/>
                </a:lnTo>
                <a:lnTo>
                  <a:pt x="452627" y="103631"/>
                </a:lnTo>
                <a:lnTo>
                  <a:pt x="451103" y="106679"/>
                </a:lnTo>
                <a:lnTo>
                  <a:pt x="449579" y="109727"/>
                </a:lnTo>
                <a:lnTo>
                  <a:pt x="448055" y="112775"/>
                </a:lnTo>
                <a:lnTo>
                  <a:pt x="446531" y="114300"/>
                </a:lnTo>
                <a:lnTo>
                  <a:pt x="443483" y="117348"/>
                </a:lnTo>
                <a:lnTo>
                  <a:pt x="440435" y="118872"/>
                </a:lnTo>
                <a:lnTo>
                  <a:pt x="438911" y="118872"/>
                </a:lnTo>
                <a:lnTo>
                  <a:pt x="438911" y="140207"/>
                </a:lnTo>
                <a:lnTo>
                  <a:pt x="445007" y="138683"/>
                </a:lnTo>
                <a:lnTo>
                  <a:pt x="451103" y="137159"/>
                </a:lnTo>
                <a:lnTo>
                  <a:pt x="457199" y="134111"/>
                </a:lnTo>
                <a:lnTo>
                  <a:pt x="463295" y="131063"/>
                </a:lnTo>
                <a:lnTo>
                  <a:pt x="466343" y="126491"/>
                </a:lnTo>
                <a:lnTo>
                  <a:pt x="470915" y="121919"/>
                </a:lnTo>
                <a:lnTo>
                  <a:pt x="473963" y="115824"/>
                </a:lnTo>
                <a:lnTo>
                  <a:pt x="475487" y="109727"/>
                </a:lnTo>
                <a:lnTo>
                  <a:pt x="478535" y="103631"/>
                </a:lnTo>
                <a:lnTo>
                  <a:pt x="478535" y="74675"/>
                </a:lnTo>
                <a:lnTo>
                  <a:pt x="475487" y="68579"/>
                </a:lnTo>
                <a:lnTo>
                  <a:pt x="473963" y="62483"/>
                </a:lnTo>
                <a:lnTo>
                  <a:pt x="470915" y="57911"/>
                </a:lnTo>
                <a:lnTo>
                  <a:pt x="467867" y="53339"/>
                </a:lnTo>
                <a:lnTo>
                  <a:pt x="463295" y="48767"/>
                </a:lnTo>
                <a:lnTo>
                  <a:pt x="458723" y="45719"/>
                </a:lnTo>
                <a:lnTo>
                  <a:pt x="452627" y="44195"/>
                </a:lnTo>
                <a:lnTo>
                  <a:pt x="448055" y="41148"/>
                </a:lnTo>
                <a:lnTo>
                  <a:pt x="417575" y="41148"/>
                </a:lnTo>
                <a:lnTo>
                  <a:pt x="411479" y="44195"/>
                </a:lnTo>
                <a:lnTo>
                  <a:pt x="405383" y="47243"/>
                </a:lnTo>
                <a:lnTo>
                  <a:pt x="400811" y="50291"/>
                </a:lnTo>
                <a:lnTo>
                  <a:pt x="396239" y="54863"/>
                </a:lnTo>
                <a:lnTo>
                  <a:pt x="391667" y="59435"/>
                </a:lnTo>
                <a:lnTo>
                  <a:pt x="388619" y="64007"/>
                </a:lnTo>
                <a:lnTo>
                  <a:pt x="387095" y="70103"/>
                </a:lnTo>
                <a:lnTo>
                  <a:pt x="385571" y="76200"/>
                </a:lnTo>
                <a:lnTo>
                  <a:pt x="384047" y="83819"/>
                </a:lnTo>
                <a:lnTo>
                  <a:pt x="384047" y="99059"/>
                </a:lnTo>
                <a:lnTo>
                  <a:pt x="385571" y="106679"/>
                </a:lnTo>
                <a:close/>
              </a:path>
              <a:path w="1179575" h="173735">
                <a:moveTo>
                  <a:pt x="633983" y="106679"/>
                </a:moveTo>
                <a:lnTo>
                  <a:pt x="635507" y="112775"/>
                </a:lnTo>
                <a:lnTo>
                  <a:pt x="637031" y="118872"/>
                </a:lnTo>
                <a:lnTo>
                  <a:pt x="640079" y="123443"/>
                </a:lnTo>
                <a:lnTo>
                  <a:pt x="643127" y="128015"/>
                </a:lnTo>
                <a:lnTo>
                  <a:pt x="647699" y="131063"/>
                </a:lnTo>
                <a:lnTo>
                  <a:pt x="650747" y="134111"/>
                </a:lnTo>
                <a:lnTo>
                  <a:pt x="656843" y="137159"/>
                </a:lnTo>
                <a:lnTo>
                  <a:pt x="661415" y="138683"/>
                </a:lnTo>
                <a:lnTo>
                  <a:pt x="667511" y="140207"/>
                </a:lnTo>
                <a:lnTo>
                  <a:pt x="681227" y="140207"/>
                </a:lnTo>
                <a:lnTo>
                  <a:pt x="684275" y="138683"/>
                </a:lnTo>
                <a:lnTo>
                  <a:pt x="688847" y="138683"/>
                </a:lnTo>
                <a:lnTo>
                  <a:pt x="691895" y="137159"/>
                </a:lnTo>
                <a:lnTo>
                  <a:pt x="693419" y="135635"/>
                </a:lnTo>
                <a:lnTo>
                  <a:pt x="696467" y="135635"/>
                </a:lnTo>
                <a:lnTo>
                  <a:pt x="699515" y="132587"/>
                </a:lnTo>
                <a:lnTo>
                  <a:pt x="702563" y="131063"/>
                </a:lnTo>
                <a:lnTo>
                  <a:pt x="704087" y="128015"/>
                </a:lnTo>
                <a:lnTo>
                  <a:pt x="704087" y="109727"/>
                </a:lnTo>
                <a:lnTo>
                  <a:pt x="701039" y="109727"/>
                </a:lnTo>
                <a:lnTo>
                  <a:pt x="697991" y="111251"/>
                </a:lnTo>
                <a:lnTo>
                  <a:pt x="694943" y="112775"/>
                </a:lnTo>
                <a:lnTo>
                  <a:pt x="693419" y="114300"/>
                </a:lnTo>
                <a:lnTo>
                  <a:pt x="690371" y="117348"/>
                </a:lnTo>
                <a:lnTo>
                  <a:pt x="687323" y="117348"/>
                </a:lnTo>
                <a:lnTo>
                  <a:pt x="684275" y="118872"/>
                </a:lnTo>
                <a:lnTo>
                  <a:pt x="672083" y="118872"/>
                </a:lnTo>
                <a:lnTo>
                  <a:pt x="669035" y="117348"/>
                </a:lnTo>
                <a:lnTo>
                  <a:pt x="667511" y="115824"/>
                </a:lnTo>
                <a:lnTo>
                  <a:pt x="664463" y="114300"/>
                </a:lnTo>
                <a:lnTo>
                  <a:pt x="662939" y="111251"/>
                </a:lnTo>
                <a:lnTo>
                  <a:pt x="661415" y="109727"/>
                </a:lnTo>
                <a:lnTo>
                  <a:pt x="659891" y="106679"/>
                </a:lnTo>
                <a:lnTo>
                  <a:pt x="659891" y="102107"/>
                </a:lnTo>
                <a:lnTo>
                  <a:pt x="658367" y="99059"/>
                </a:lnTo>
                <a:lnTo>
                  <a:pt x="658367" y="80772"/>
                </a:lnTo>
                <a:lnTo>
                  <a:pt x="659891" y="73151"/>
                </a:lnTo>
                <a:lnTo>
                  <a:pt x="662939" y="68579"/>
                </a:lnTo>
                <a:lnTo>
                  <a:pt x="667511" y="64007"/>
                </a:lnTo>
                <a:lnTo>
                  <a:pt x="672083" y="60959"/>
                </a:lnTo>
                <a:lnTo>
                  <a:pt x="684275" y="60959"/>
                </a:lnTo>
                <a:lnTo>
                  <a:pt x="687323" y="62483"/>
                </a:lnTo>
                <a:lnTo>
                  <a:pt x="688847" y="62483"/>
                </a:lnTo>
                <a:lnTo>
                  <a:pt x="691895" y="64007"/>
                </a:lnTo>
                <a:lnTo>
                  <a:pt x="693419" y="65531"/>
                </a:lnTo>
                <a:lnTo>
                  <a:pt x="696467" y="67055"/>
                </a:lnTo>
                <a:lnTo>
                  <a:pt x="699515" y="70103"/>
                </a:lnTo>
                <a:lnTo>
                  <a:pt x="702563" y="68579"/>
                </a:lnTo>
                <a:lnTo>
                  <a:pt x="704087" y="65531"/>
                </a:lnTo>
                <a:lnTo>
                  <a:pt x="704087" y="53339"/>
                </a:lnTo>
                <a:lnTo>
                  <a:pt x="702563" y="50291"/>
                </a:lnTo>
                <a:lnTo>
                  <a:pt x="701039" y="47243"/>
                </a:lnTo>
                <a:lnTo>
                  <a:pt x="697991" y="45719"/>
                </a:lnTo>
                <a:lnTo>
                  <a:pt x="694943" y="44195"/>
                </a:lnTo>
                <a:lnTo>
                  <a:pt x="691895" y="42672"/>
                </a:lnTo>
                <a:lnTo>
                  <a:pt x="690371" y="42672"/>
                </a:lnTo>
                <a:lnTo>
                  <a:pt x="687323" y="41148"/>
                </a:lnTo>
                <a:lnTo>
                  <a:pt x="664463" y="41148"/>
                </a:lnTo>
                <a:lnTo>
                  <a:pt x="659891" y="44195"/>
                </a:lnTo>
                <a:lnTo>
                  <a:pt x="653795" y="45719"/>
                </a:lnTo>
                <a:lnTo>
                  <a:pt x="649223" y="48767"/>
                </a:lnTo>
                <a:lnTo>
                  <a:pt x="644651" y="53339"/>
                </a:lnTo>
                <a:lnTo>
                  <a:pt x="641603" y="57911"/>
                </a:lnTo>
                <a:lnTo>
                  <a:pt x="638555" y="62483"/>
                </a:lnTo>
                <a:lnTo>
                  <a:pt x="635507" y="68579"/>
                </a:lnTo>
                <a:lnTo>
                  <a:pt x="633983" y="76200"/>
                </a:lnTo>
                <a:lnTo>
                  <a:pt x="632459" y="83819"/>
                </a:lnTo>
                <a:lnTo>
                  <a:pt x="632459" y="99059"/>
                </a:lnTo>
                <a:lnTo>
                  <a:pt x="633983" y="106679"/>
                </a:lnTo>
                <a:close/>
              </a:path>
              <a:path w="1179575" h="173735">
                <a:moveTo>
                  <a:pt x="312419" y="137159"/>
                </a:moveTo>
                <a:lnTo>
                  <a:pt x="300227" y="167639"/>
                </a:lnTo>
                <a:lnTo>
                  <a:pt x="300227" y="172211"/>
                </a:lnTo>
                <a:lnTo>
                  <a:pt x="303275" y="173735"/>
                </a:lnTo>
                <a:lnTo>
                  <a:pt x="320039" y="173735"/>
                </a:lnTo>
                <a:lnTo>
                  <a:pt x="323087" y="172211"/>
                </a:lnTo>
                <a:lnTo>
                  <a:pt x="326135" y="172211"/>
                </a:lnTo>
                <a:lnTo>
                  <a:pt x="327659" y="169163"/>
                </a:lnTo>
                <a:lnTo>
                  <a:pt x="338327" y="137159"/>
                </a:lnTo>
                <a:lnTo>
                  <a:pt x="368807" y="51815"/>
                </a:lnTo>
                <a:lnTo>
                  <a:pt x="368807" y="44195"/>
                </a:lnTo>
                <a:lnTo>
                  <a:pt x="365759" y="42672"/>
                </a:lnTo>
                <a:lnTo>
                  <a:pt x="347471" y="42672"/>
                </a:lnTo>
                <a:lnTo>
                  <a:pt x="344423" y="44195"/>
                </a:lnTo>
                <a:lnTo>
                  <a:pt x="344423" y="47243"/>
                </a:lnTo>
                <a:lnTo>
                  <a:pt x="324611" y="108203"/>
                </a:lnTo>
                <a:lnTo>
                  <a:pt x="303275" y="48767"/>
                </a:lnTo>
                <a:lnTo>
                  <a:pt x="303275" y="47243"/>
                </a:lnTo>
                <a:lnTo>
                  <a:pt x="301751" y="44195"/>
                </a:lnTo>
                <a:lnTo>
                  <a:pt x="298703" y="42672"/>
                </a:lnTo>
                <a:lnTo>
                  <a:pt x="278891" y="42672"/>
                </a:lnTo>
                <a:lnTo>
                  <a:pt x="277367" y="45719"/>
                </a:lnTo>
                <a:lnTo>
                  <a:pt x="277367" y="48767"/>
                </a:lnTo>
                <a:lnTo>
                  <a:pt x="278891" y="51815"/>
                </a:lnTo>
                <a:lnTo>
                  <a:pt x="309371" y="134111"/>
                </a:lnTo>
                <a:lnTo>
                  <a:pt x="309371" y="135635"/>
                </a:lnTo>
                <a:lnTo>
                  <a:pt x="312419" y="137159"/>
                </a:lnTo>
                <a:close/>
              </a:path>
              <a:path w="1179575" h="173735">
                <a:moveTo>
                  <a:pt x="583691" y="42672"/>
                </a:moveTo>
                <a:lnTo>
                  <a:pt x="582167" y="45719"/>
                </a:lnTo>
                <a:lnTo>
                  <a:pt x="582167" y="137159"/>
                </a:lnTo>
                <a:lnTo>
                  <a:pt x="585215" y="137159"/>
                </a:lnTo>
                <a:lnTo>
                  <a:pt x="588263" y="138683"/>
                </a:lnTo>
                <a:lnTo>
                  <a:pt x="601979" y="138683"/>
                </a:lnTo>
                <a:lnTo>
                  <a:pt x="605027" y="137159"/>
                </a:lnTo>
                <a:lnTo>
                  <a:pt x="606551" y="134111"/>
                </a:lnTo>
                <a:lnTo>
                  <a:pt x="606551" y="45719"/>
                </a:lnTo>
                <a:lnTo>
                  <a:pt x="605027" y="44195"/>
                </a:lnTo>
                <a:lnTo>
                  <a:pt x="601979" y="42672"/>
                </a:lnTo>
                <a:lnTo>
                  <a:pt x="583691" y="42672"/>
                </a:lnTo>
                <a:close/>
              </a:path>
              <a:path w="1179575" h="173735">
                <a:moveTo>
                  <a:pt x="1112519" y="117348"/>
                </a:moveTo>
                <a:lnTo>
                  <a:pt x="1112519" y="128015"/>
                </a:lnTo>
                <a:lnTo>
                  <a:pt x="1114043" y="131063"/>
                </a:lnTo>
                <a:lnTo>
                  <a:pt x="1115567" y="134111"/>
                </a:lnTo>
                <a:lnTo>
                  <a:pt x="1118615" y="135635"/>
                </a:lnTo>
                <a:lnTo>
                  <a:pt x="1121663" y="137159"/>
                </a:lnTo>
                <a:lnTo>
                  <a:pt x="1124711" y="137159"/>
                </a:lnTo>
                <a:lnTo>
                  <a:pt x="1126235" y="138683"/>
                </a:lnTo>
                <a:lnTo>
                  <a:pt x="1132331" y="138683"/>
                </a:lnTo>
                <a:lnTo>
                  <a:pt x="1135379" y="140207"/>
                </a:lnTo>
                <a:lnTo>
                  <a:pt x="1152143" y="140207"/>
                </a:lnTo>
                <a:lnTo>
                  <a:pt x="1156715" y="138683"/>
                </a:lnTo>
                <a:lnTo>
                  <a:pt x="1161287" y="137159"/>
                </a:lnTo>
                <a:lnTo>
                  <a:pt x="1165859" y="135635"/>
                </a:lnTo>
                <a:lnTo>
                  <a:pt x="1168907" y="132587"/>
                </a:lnTo>
                <a:lnTo>
                  <a:pt x="1173479" y="129539"/>
                </a:lnTo>
                <a:lnTo>
                  <a:pt x="1175003" y="126491"/>
                </a:lnTo>
                <a:lnTo>
                  <a:pt x="1178051" y="123443"/>
                </a:lnTo>
                <a:lnTo>
                  <a:pt x="1179575" y="118872"/>
                </a:lnTo>
                <a:lnTo>
                  <a:pt x="1179575" y="102107"/>
                </a:lnTo>
                <a:lnTo>
                  <a:pt x="1178051" y="99059"/>
                </a:lnTo>
                <a:lnTo>
                  <a:pt x="1176527" y="96011"/>
                </a:lnTo>
                <a:lnTo>
                  <a:pt x="1175003" y="92963"/>
                </a:lnTo>
                <a:lnTo>
                  <a:pt x="1171955" y="89915"/>
                </a:lnTo>
                <a:lnTo>
                  <a:pt x="1168907" y="88391"/>
                </a:lnTo>
                <a:lnTo>
                  <a:pt x="1165859" y="86867"/>
                </a:lnTo>
                <a:lnTo>
                  <a:pt x="1164335" y="85343"/>
                </a:lnTo>
                <a:lnTo>
                  <a:pt x="1161287" y="83819"/>
                </a:lnTo>
                <a:lnTo>
                  <a:pt x="1158239" y="82295"/>
                </a:lnTo>
                <a:lnTo>
                  <a:pt x="1155191" y="80772"/>
                </a:lnTo>
                <a:lnTo>
                  <a:pt x="1153667" y="80772"/>
                </a:lnTo>
                <a:lnTo>
                  <a:pt x="1150619" y="79248"/>
                </a:lnTo>
                <a:lnTo>
                  <a:pt x="1147571" y="77724"/>
                </a:lnTo>
                <a:lnTo>
                  <a:pt x="1146047" y="77724"/>
                </a:lnTo>
                <a:lnTo>
                  <a:pt x="1142999" y="76200"/>
                </a:lnTo>
                <a:lnTo>
                  <a:pt x="1141475" y="74675"/>
                </a:lnTo>
                <a:lnTo>
                  <a:pt x="1138427" y="73151"/>
                </a:lnTo>
                <a:lnTo>
                  <a:pt x="1136903" y="70103"/>
                </a:lnTo>
                <a:lnTo>
                  <a:pt x="1136903" y="64007"/>
                </a:lnTo>
                <a:lnTo>
                  <a:pt x="1139951" y="60959"/>
                </a:lnTo>
                <a:lnTo>
                  <a:pt x="1142999" y="59435"/>
                </a:lnTo>
                <a:lnTo>
                  <a:pt x="1146047" y="57911"/>
                </a:lnTo>
                <a:lnTo>
                  <a:pt x="1155191" y="57911"/>
                </a:lnTo>
                <a:lnTo>
                  <a:pt x="1158239" y="59435"/>
                </a:lnTo>
                <a:lnTo>
                  <a:pt x="1161287" y="59435"/>
                </a:lnTo>
                <a:lnTo>
                  <a:pt x="1164335" y="60959"/>
                </a:lnTo>
                <a:lnTo>
                  <a:pt x="1167383" y="62483"/>
                </a:lnTo>
                <a:lnTo>
                  <a:pt x="1168907" y="64007"/>
                </a:lnTo>
                <a:lnTo>
                  <a:pt x="1175003" y="64007"/>
                </a:lnTo>
                <a:lnTo>
                  <a:pt x="1175003" y="48767"/>
                </a:lnTo>
                <a:lnTo>
                  <a:pt x="1171955" y="45719"/>
                </a:lnTo>
                <a:lnTo>
                  <a:pt x="1168907" y="44195"/>
                </a:lnTo>
                <a:lnTo>
                  <a:pt x="1165859" y="42672"/>
                </a:lnTo>
                <a:lnTo>
                  <a:pt x="1162811" y="42672"/>
                </a:lnTo>
                <a:lnTo>
                  <a:pt x="1159763" y="41148"/>
                </a:lnTo>
                <a:lnTo>
                  <a:pt x="1138427" y="41148"/>
                </a:lnTo>
                <a:lnTo>
                  <a:pt x="1133855" y="42672"/>
                </a:lnTo>
                <a:lnTo>
                  <a:pt x="1129283" y="44195"/>
                </a:lnTo>
                <a:lnTo>
                  <a:pt x="1126235" y="45719"/>
                </a:lnTo>
                <a:lnTo>
                  <a:pt x="1123187" y="48767"/>
                </a:lnTo>
                <a:lnTo>
                  <a:pt x="1120139" y="50291"/>
                </a:lnTo>
                <a:lnTo>
                  <a:pt x="1117091" y="53339"/>
                </a:lnTo>
                <a:lnTo>
                  <a:pt x="1115567" y="57911"/>
                </a:lnTo>
                <a:lnTo>
                  <a:pt x="1114043" y="60959"/>
                </a:lnTo>
                <a:lnTo>
                  <a:pt x="1114043" y="76200"/>
                </a:lnTo>
                <a:lnTo>
                  <a:pt x="1115567" y="79248"/>
                </a:lnTo>
                <a:lnTo>
                  <a:pt x="1117091" y="82295"/>
                </a:lnTo>
                <a:lnTo>
                  <a:pt x="1118615" y="85343"/>
                </a:lnTo>
                <a:lnTo>
                  <a:pt x="1120139" y="86867"/>
                </a:lnTo>
                <a:lnTo>
                  <a:pt x="1121663" y="89915"/>
                </a:lnTo>
                <a:lnTo>
                  <a:pt x="1124711" y="91439"/>
                </a:lnTo>
                <a:lnTo>
                  <a:pt x="1126235" y="92963"/>
                </a:lnTo>
                <a:lnTo>
                  <a:pt x="1129283" y="94487"/>
                </a:lnTo>
                <a:lnTo>
                  <a:pt x="1132331" y="96011"/>
                </a:lnTo>
                <a:lnTo>
                  <a:pt x="1135379" y="96011"/>
                </a:lnTo>
                <a:lnTo>
                  <a:pt x="1136903" y="97535"/>
                </a:lnTo>
                <a:lnTo>
                  <a:pt x="1139951" y="99059"/>
                </a:lnTo>
                <a:lnTo>
                  <a:pt x="1142999" y="99059"/>
                </a:lnTo>
                <a:lnTo>
                  <a:pt x="1144523" y="100583"/>
                </a:lnTo>
                <a:lnTo>
                  <a:pt x="1147571" y="102107"/>
                </a:lnTo>
                <a:lnTo>
                  <a:pt x="1150619" y="103631"/>
                </a:lnTo>
                <a:lnTo>
                  <a:pt x="1153667" y="105155"/>
                </a:lnTo>
                <a:lnTo>
                  <a:pt x="1153667" y="106679"/>
                </a:lnTo>
                <a:lnTo>
                  <a:pt x="1156715" y="109727"/>
                </a:lnTo>
                <a:lnTo>
                  <a:pt x="1156715" y="112775"/>
                </a:lnTo>
                <a:lnTo>
                  <a:pt x="1155191" y="115824"/>
                </a:lnTo>
                <a:lnTo>
                  <a:pt x="1153667" y="118872"/>
                </a:lnTo>
                <a:lnTo>
                  <a:pt x="1150619" y="120395"/>
                </a:lnTo>
                <a:lnTo>
                  <a:pt x="1147571" y="121919"/>
                </a:lnTo>
                <a:lnTo>
                  <a:pt x="1135379" y="121919"/>
                </a:lnTo>
                <a:lnTo>
                  <a:pt x="1132331" y="120395"/>
                </a:lnTo>
                <a:lnTo>
                  <a:pt x="1129283" y="120395"/>
                </a:lnTo>
                <a:lnTo>
                  <a:pt x="1126235" y="118872"/>
                </a:lnTo>
                <a:lnTo>
                  <a:pt x="1123187" y="117348"/>
                </a:lnTo>
                <a:lnTo>
                  <a:pt x="1120139" y="115824"/>
                </a:lnTo>
                <a:lnTo>
                  <a:pt x="1117091" y="114300"/>
                </a:lnTo>
                <a:lnTo>
                  <a:pt x="1114043" y="114300"/>
                </a:lnTo>
                <a:lnTo>
                  <a:pt x="1112519" y="117348"/>
                </a:lnTo>
                <a:close/>
              </a:path>
              <a:path w="1179575" h="173735">
                <a:moveTo>
                  <a:pt x="937259" y="121919"/>
                </a:moveTo>
                <a:lnTo>
                  <a:pt x="934211" y="120395"/>
                </a:lnTo>
                <a:lnTo>
                  <a:pt x="931163" y="120395"/>
                </a:lnTo>
                <a:lnTo>
                  <a:pt x="926591" y="118872"/>
                </a:lnTo>
                <a:lnTo>
                  <a:pt x="925067" y="117348"/>
                </a:lnTo>
                <a:lnTo>
                  <a:pt x="923543" y="114300"/>
                </a:lnTo>
                <a:lnTo>
                  <a:pt x="920495" y="112775"/>
                </a:lnTo>
                <a:lnTo>
                  <a:pt x="918971" y="109727"/>
                </a:lnTo>
                <a:lnTo>
                  <a:pt x="918971" y="106679"/>
                </a:lnTo>
                <a:lnTo>
                  <a:pt x="917447" y="103631"/>
                </a:lnTo>
                <a:lnTo>
                  <a:pt x="917447" y="74675"/>
                </a:lnTo>
                <a:lnTo>
                  <a:pt x="918971" y="71627"/>
                </a:lnTo>
                <a:lnTo>
                  <a:pt x="918971" y="68579"/>
                </a:lnTo>
                <a:lnTo>
                  <a:pt x="917447" y="44195"/>
                </a:lnTo>
                <a:lnTo>
                  <a:pt x="912875" y="45719"/>
                </a:lnTo>
                <a:lnTo>
                  <a:pt x="908303" y="50291"/>
                </a:lnTo>
                <a:lnTo>
                  <a:pt x="903731" y="53339"/>
                </a:lnTo>
                <a:lnTo>
                  <a:pt x="900683" y="57911"/>
                </a:lnTo>
                <a:lnTo>
                  <a:pt x="897635" y="64007"/>
                </a:lnTo>
                <a:lnTo>
                  <a:pt x="894587" y="70103"/>
                </a:lnTo>
                <a:lnTo>
                  <a:pt x="893063" y="76200"/>
                </a:lnTo>
                <a:lnTo>
                  <a:pt x="891539" y="83819"/>
                </a:lnTo>
                <a:lnTo>
                  <a:pt x="891539" y="99059"/>
                </a:lnTo>
                <a:lnTo>
                  <a:pt x="893063" y="106679"/>
                </a:lnTo>
                <a:lnTo>
                  <a:pt x="894587" y="112775"/>
                </a:lnTo>
                <a:lnTo>
                  <a:pt x="896111" y="118872"/>
                </a:lnTo>
                <a:lnTo>
                  <a:pt x="899159" y="123443"/>
                </a:lnTo>
                <a:lnTo>
                  <a:pt x="903731" y="128015"/>
                </a:lnTo>
                <a:lnTo>
                  <a:pt x="908303" y="132587"/>
                </a:lnTo>
                <a:lnTo>
                  <a:pt x="912875" y="135635"/>
                </a:lnTo>
                <a:lnTo>
                  <a:pt x="918971" y="137159"/>
                </a:lnTo>
                <a:lnTo>
                  <a:pt x="925067" y="138683"/>
                </a:lnTo>
                <a:lnTo>
                  <a:pt x="931163" y="140207"/>
                </a:lnTo>
                <a:lnTo>
                  <a:pt x="947927" y="140207"/>
                </a:lnTo>
                <a:lnTo>
                  <a:pt x="950975" y="138683"/>
                </a:lnTo>
                <a:lnTo>
                  <a:pt x="958595" y="138683"/>
                </a:lnTo>
                <a:lnTo>
                  <a:pt x="961643" y="137159"/>
                </a:lnTo>
                <a:lnTo>
                  <a:pt x="964691" y="137159"/>
                </a:lnTo>
                <a:lnTo>
                  <a:pt x="967739" y="135635"/>
                </a:lnTo>
                <a:lnTo>
                  <a:pt x="969263" y="135635"/>
                </a:lnTo>
                <a:lnTo>
                  <a:pt x="972311" y="134111"/>
                </a:lnTo>
                <a:lnTo>
                  <a:pt x="973835" y="131063"/>
                </a:lnTo>
                <a:lnTo>
                  <a:pt x="973835" y="118872"/>
                </a:lnTo>
                <a:lnTo>
                  <a:pt x="972311" y="115824"/>
                </a:lnTo>
                <a:lnTo>
                  <a:pt x="969263" y="115824"/>
                </a:lnTo>
                <a:lnTo>
                  <a:pt x="966215" y="117348"/>
                </a:lnTo>
                <a:lnTo>
                  <a:pt x="963167" y="117348"/>
                </a:lnTo>
                <a:lnTo>
                  <a:pt x="961643" y="118872"/>
                </a:lnTo>
                <a:lnTo>
                  <a:pt x="958595" y="118872"/>
                </a:lnTo>
                <a:lnTo>
                  <a:pt x="955547" y="120395"/>
                </a:lnTo>
                <a:lnTo>
                  <a:pt x="949451" y="120395"/>
                </a:lnTo>
                <a:lnTo>
                  <a:pt x="946403" y="121919"/>
                </a:lnTo>
                <a:lnTo>
                  <a:pt x="937259" y="121919"/>
                </a:lnTo>
                <a:close/>
              </a:path>
              <a:path w="1179575" h="173735">
                <a:moveTo>
                  <a:pt x="978407" y="71627"/>
                </a:moveTo>
                <a:lnTo>
                  <a:pt x="976883" y="67055"/>
                </a:lnTo>
                <a:lnTo>
                  <a:pt x="975359" y="60959"/>
                </a:lnTo>
                <a:lnTo>
                  <a:pt x="972311" y="56387"/>
                </a:lnTo>
                <a:lnTo>
                  <a:pt x="969263" y="53339"/>
                </a:lnTo>
                <a:lnTo>
                  <a:pt x="966215" y="48767"/>
                </a:lnTo>
                <a:lnTo>
                  <a:pt x="961643" y="45719"/>
                </a:lnTo>
                <a:lnTo>
                  <a:pt x="955547" y="44195"/>
                </a:lnTo>
                <a:lnTo>
                  <a:pt x="950975" y="41148"/>
                </a:lnTo>
                <a:lnTo>
                  <a:pt x="923543" y="41148"/>
                </a:lnTo>
                <a:lnTo>
                  <a:pt x="917447" y="44195"/>
                </a:lnTo>
                <a:lnTo>
                  <a:pt x="918971" y="68579"/>
                </a:lnTo>
                <a:lnTo>
                  <a:pt x="922019" y="65531"/>
                </a:lnTo>
                <a:lnTo>
                  <a:pt x="923543" y="62483"/>
                </a:lnTo>
                <a:lnTo>
                  <a:pt x="925067" y="60959"/>
                </a:lnTo>
                <a:lnTo>
                  <a:pt x="928115" y="59435"/>
                </a:lnTo>
                <a:lnTo>
                  <a:pt x="931163" y="59435"/>
                </a:lnTo>
                <a:lnTo>
                  <a:pt x="932687" y="57911"/>
                </a:lnTo>
                <a:lnTo>
                  <a:pt x="943355" y="57911"/>
                </a:lnTo>
                <a:lnTo>
                  <a:pt x="947927" y="60959"/>
                </a:lnTo>
                <a:lnTo>
                  <a:pt x="950975" y="64007"/>
                </a:lnTo>
                <a:lnTo>
                  <a:pt x="954023" y="68579"/>
                </a:lnTo>
                <a:lnTo>
                  <a:pt x="954023" y="80772"/>
                </a:lnTo>
                <a:lnTo>
                  <a:pt x="917447" y="80772"/>
                </a:lnTo>
                <a:lnTo>
                  <a:pt x="917447" y="96011"/>
                </a:lnTo>
                <a:lnTo>
                  <a:pt x="973835" y="96011"/>
                </a:lnTo>
                <a:lnTo>
                  <a:pt x="976883" y="94487"/>
                </a:lnTo>
                <a:lnTo>
                  <a:pt x="978407" y="91439"/>
                </a:lnTo>
                <a:lnTo>
                  <a:pt x="978407" y="71627"/>
                </a:lnTo>
                <a:close/>
              </a:path>
              <a:path w="1179575" h="173735">
                <a:moveTo>
                  <a:pt x="438911" y="118872"/>
                </a:moveTo>
                <a:lnTo>
                  <a:pt x="435863" y="120395"/>
                </a:lnTo>
                <a:lnTo>
                  <a:pt x="426719" y="120395"/>
                </a:lnTo>
                <a:lnTo>
                  <a:pt x="423671" y="118872"/>
                </a:lnTo>
                <a:lnTo>
                  <a:pt x="420623" y="117348"/>
                </a:lnTo>
                <a:lnTo>
                  <a:pt x="417575" y="115824"/>
                </a:lnTo>
                <a:lnTo>
                  <a:pt x="416051" y="114300"/>
                </a:lnTo>
                <a:lnTo>
                  <a:pt x="416051" y="138683"/>
                </a:lnTo>
                <a:lnTo>
                  <a:pt x="422147" y="140207"/>
                </a:lnTo>
                <a:lnTo>
                  <a:pt x="438911" y="140207"/>
                </a:lnTo>
                <a:lnTo>
                  <a:pt x="438911" y="118872"/>
                </a:lnTo>
                <a:close/>
              </a:path>
              <a:path w="1179575" h="173735">
                <a:moveTo>
                  <a:pt x="213359" y="137159"/>
                </a:moveTo>
                <a:lnTo>
                  <a:pt x="216407" y="138683"/>
                </a:lnTo>
                <a:lnTo>
                  <a:pt x="230123" y="138683"/>
                </a:lnTo>
                <a:lnTo>
                  <a:pt x="233171" y="137159"/>
                </a:lnTo>
                <a:lnTo>
                  <a:pt x="234695" y="134111"/>
                </a:lnTo>
                <a:lnTo>
                  <a:pt x="234695" y="79248"/>
                </a:lnTo>
                <a:lnTo>
                  <a:pt x="236219" y="76200"/>
                </a:lnTo>
                <a:lnTo>
                  <a:pt x="237743" y="74675"/>
                </a:lnTo>
                <a:lnTo>
                  <a:pt x="239267" y="71627"/>
                </a:lnTo>
                <a:lnTo>
                  <a:pt x="240791" y="70103"/>
                </a:lnTo>
                <a:lnTo>
                  <a:pt x="243839" y="68579"/>
                </a:lnTo>
                <a:lnTo>
                  <a:pt x="243839" y="67055"/>
                </a:lnTo>
                <a:lnTo>
                  <a:pt x="246887" y="65531"/>
                </a:lnTo>
                <a:lnTo>
                  <a:pt x="249935" y="64007"/>
                </a:lnTo>
                <a:lnTo>
                  <a:pt x="256031" y="64007"/>
                </a:lnTo>
                <a:lnTo>
                  <a:pt x="259079" y="65531"/>
                </a:lnTo>
                <a:lnTo>
                  <a:pt x="265175" y="65531"/>
                </a:lnTo>
                <a:lnTo>
                  <a:pt x="266699" y="62483"/>
                </a:lnTo>
                <a:lnTo>
                  <a:pt x="266699" y="45719"/>
                </a:lnTo>
                <a:lnTo>
                  <a:pt x="263651" y="42672"/>
                </a:lnTo>
                <a:lnTo>
                  <a:pt x="260603" y="41148"/>
                </a:lnTo>
                <a:lnTo>
                  <a:pt x="248411" y="41148"/>
                </a:lnTo>
                <a:lnTo>
                  <a:pt x="245363" y="42672"/>
                </a:lnTo>
                <a:lnTo>
                  <a:pt x="242315" y="45719"/>
                </a:lnTo>
                <a:lnTo>
                  <a:pt x="239267" y="47243"/>
                </a:lnTo>
                <a:lnTo>
                  <a:pt x="237743" y="48767"/>
                </a:lnTo>
                <a:lnTo>
                  <a:pt x="236219" y="51815"/>
                </a:lnTo>
                <a:lnTo>
                  <a:pt x="233171" y="53339"/>
                </a:lnTo>
                <a:lnTo>
                  <a:pt x="231647" y="57911"/>
                </a:lnTo>
                <a:lnTo>
                  <a:pt x="231647" y="45719"/>
                </a:lnTo>
                <a:lnTo>
                  <a:pt x="230123" y="44195"/>
                </a:lnTo>
                <a:lnTo>
                  <a:pt x="227075" y="42672"/>
                </a:lnTo>
                <a:lnTo>
                  <a:pt x="211835" y="42672"/>
                </a:lnTo>
                <a:lnTo>
                  <a:pt x="210311" y="45719"/>
                </a:lnTo>
                <a:lnTo>
                  <a:pt x="210311" y="137159"/>
                </a:lnTo>
                <a:lnTo>
                  <a:pt x="213359" y="137159"/>
                </a:lnTo>
                <a:close/>
              </a:path>
              <a:path w="1179575" h="173735">
                <a:moveTo>
                  <a:pt x="158495" y="137159"/>
                </a:moveTo>
                <a:lnTo>
                  <a:pt x="161543" y="138683"/>
                </a:lnTo>
                <a:lnTo>
                  <a:pt x="172211" y="138683"/>
                </a:lnTo>
                <a:lnTo>
                  <a:pt x="175259" y="137159"/>
                </a:lnTo>
                <a:lnTo>
                  <a:pt x="178307" y="137159"/>
                </a:lnTo>
                <a:lnTo>
                  <a:pt x="178307" y="64007"/>
                </a:lnTo>
                <a:lnTo>
                  <a:pt x="176783" y="59435"/>
                </a:lnTo>
                <a:lnTo>
                  <a:pt x="175259" y="54863"/>
                </a:lnTo>
                <a:lnTo>
                  <a:pt x="172211" y="51815"/>
                </a:lnTo>
                <a:lnTo>
                  <a:pt x="169163" y="48767"/>
                </a:lnTo>
                <a:lnTo>
                  <a:pt x="166115" y="45719"/>
                </a:lnTo>
                <a:lnTo>
                  <a:pt x="161543" y="44195"/>
                </a:lnTo>
                <a:lnTo>
                  <a:pt x="156971" y="42672"/>
                </a:lnTo>
                <a:lnTo>
                  <a:pt x="152399" y="41148"/>
                </a:lnTo>
                <a:lnTo>
                  <a:pt x="128015" y="41148"/>
                </a:lnTo>
                <a:lnTo>
                  <a:pt x="124967" y="42672"/>
                </a:lnTo>
                <a:lnTo>
                  <a:pt x="120395" y="42672"/>
                </a:lnTo>
                <a:lnTo>
                  <a:pt x="117347" y="44195"/>
                </a:lnTo>
                <a:lnTo>
                  <a:pt x="114299" y="44195"/>
                </a:lnTo>
                <a:lnTo>
                  <a:pt x="112775" y="45719"/>
                </a:lnTo>
                <a:lnTo>
                  <a:pt x="109727" y="47243"/>
                </a:lnTo>
                <a:lnTo>
                  <a:pt x="106679" y="48767"/>
                </a:lnTo>
                <a:lnTo>
                  <a:pt x="105155" y="50291"/>
                </a:lnTo>
                <a:lnTo>
                  <a:pt x="103631" y="53339"/>
                </a:lnTo>
                <a:lnTo>
                  <a:pt x="102107" y="56387"/>
                </a:lnTo>
                <a:lnTo>
                  <a:pt x="102107" y="62483"/>
                </a:lnTo>
                <a:lnTo>
                  <a:pt x="103631" y="65531"/>
                </a:lnTo>
                <a:lnTo>
                  <a:pt x="105155" y="68579"/>
                </a:lnTo>
                <a:lnTo>
                  <a:pt x="108203" y="68579"/>
                </a:lnTo>
                <a:lnTo>
                  <a:pt x="111251" y="67055"/>
                </a:lnTo>
                <a:lnTo>
                  <a:pt x="114299" y="65531"/>
                </a:lnTo>
                <a:lnTo>
                  <a:pt x="117347" y="64007"/>
                </a:lnTo>
                <a:lnTo>
                  <a:pt x="120395" y="62483"/>
                </a:lnTo>
                <a:lnTo>
                  <a:pt x="123443" y="62483"/>
                </a:lnTo>
                <a:lnTo>
                  <a:pt x="126491" y="60959"/>
                </a:lnTo>
                <a:lnTo>
                  <a:pt x="129539" y="59435"/>
                </a:lnTo>
                <a:lnTo>
                  <a:pt x="143255" y="59435"/>
                </a:lnTo>
                <a:lnTo>
                  <a:pt x="144779" y="60959"/>
                </a:lnTo>
                <a:lnTo>
                  <a:pt x="147827" y="60959"/>
                </a:lnTo>
                <a:lnTo>
                  <a:pt x="150875" y="64007"/>
                </a:lnTo>
                <a:lnTo>
                  <a:pt x="152399" y="67055"/>
                </a:lnTo>
                <a:lnTo>
                  <a:pt x="153923" y="70103"/>
                </a:lnTo>
                <a:lnTo>
                  <a:pt x="153923" y="80772"/>
                </a:lnTo>
                <a:lnTo>
                  <a:pt x="137159" y="80772"/>
                </a:lnTo>
                <a:lnTo>
                  <a:pt x="131063" y="82295"/>
                </a:lnTo>
                <a:lnTo>
                  <a:pt x="124967" y="83819"/>
                </a:lnTo>
                <a:lnTo>
                  <a:pt x="118871" y="83819"/>
                </a:lnTo>
                <a:lnTo>
                  <a:pt x="114299" y="86867"/>
                </a:lnTo>
                <a:lnTo>
                  <a:pt x="109727" y="88391"/>
                </a:lnTo>
                <a:lnTo>
                  <a:pt x="105155" y="91439"/>
                </a:lnTo>
                <a:lnTo>
                  <a:pt x="102107" y="94487"/>
                </a:lnTo>
                <a:lnTo>
                  <a:pt x="100583" y="97535"/>
                </a:lnTo>
                <a:lnTo>
                  <a:pt x="99059" y="102107"/>
                </a:lnTo>
                <a:lnTo>
                  <a:pt x="97535" y="106679"/>
                </a:lnTo>
                <a:lnTo>
                  <a:pt x="97535" y="115824"/>
                </a:lnTo>
                <a:lnTo>
                  <a:pt x="99059" y="120395"/>
                </a:lnTo>
                <a:lnTo>
                  <a:pt x="100583" y="123443"/>
                </a:lnTo>
                <a:lnTo>
                  <a:pt x="102107" y="128015"/>
                </a:lnTo>
                <a:lnTo>
                  <a:pt x="103631" y="131063"/>
                </a:lnTo>
                <a:lnTo>
                  <a:pt x="106679" y="132587"/>
                </a:lnTo>
                <a:lnTo>
                  <a:pt x="109727" y="135635"/>
                </a:lnTo>
                <a:lnTo>
                  <a:pt x="112775" y="137159"/>
                </a:lnTo>
                <a:lnTo>
                  <a:pt x="117347" y="138683"/>
                </a:lnTo>
                <a:lnTo>
                  <a:pt x="120395" y="140207"/>
                </a:lnTo>
                <a:lnTo>
                  <a:pt x="124967" y="140207"/>
                </a:lnTo>
                <a:lnTo>
                  <a:pt x="123443" y="117348"/>
                </a:lnTo>
                <a:lnTo>
                  <a:pt x="121919" y="114300"/>
                </a:lnTo>
                <a:lnTo>
                  <a:pt x="121919" y="106679"/>
                </a:lnTo>
                <a:lnTo>
                  <a:pt x="123443" y="103631"/>
                </a:lnTo>
                <a:lnTo>
                  <a:pt x="126491" y="100583"/>
                </a:lnTo>
                <a:lnTo>
                  <a:pt x="129539" y="99059"/>
                </a:lnTo>
                <a:lnTo>
                  <a:pt x="131063" y="99059"/>
                </a:lnTo>
                <a:lnTo>
                  <a:pt x="134111" y="97535"/>
                </a:lnTo>
                <a:lnTo>
                  <a:pt x="153923" y="97535"/>
                </a:lnTo>
                <a:lnTo>
                  <a:pt x="153923" y="112775"/>
                </a:lnTo>
                <a:lnTo>
                  <a:pt x="150875" y="115824"/>
                </a:lnTo>
                <a:lnTo>
                  <a:pt x="147827" y="117348"/>
                </a:lnTo>
                <a:lnTo>
                  <a:pt x="144779" y="120395"/>
                </a:lnTo>
                <a:lnTo>
                  <a:pt x="141731" y="121919"/>
                </a:lnTo>
                <a:lnTo>
                  <a:pt x="138683" y="121919"/>
                </a:lnTo>
                <a:lnTo>
                  <a:pt x="140207" y="138683"/>
                </a:lnTo>
                <a:lnTo>
                  <a:pt x="144779" y="137159"/>
                </a:lnTo>
                <a:lnTo>
                  <a:pt x="149351" y="134111"/>
                </a:lnTo>
                <a:lnTo>
                  <a:pt x="153923" y="131063"/>
                </a:lnTo>
                <a:lnTo>
                  <a:pt x="156971" y="128015"/>
                </a:lnTo>
                <a:lnTo>
                  <a:pt x="156971" y="134111"/>
                </a:lnTo>
                <a:lnTo>
                  <a:pt x="158495" y="137159"/>
                </a:lnTo>
                <a:close/>
              </a:path>
              <a:path w="1179575" h="173735">
                <a:moveTo>
                  <a:pt x="128015" y="121919"/>
                </a:moveTo>
                <a:lnTo>
                  <a:pt x="124967" y="118872"/>
                </a:lnTo>
                <a:lnTo>
                  <a:pt x="123443" y="117348"/>
                </a:lnTo>
                <a:lnTo>
                  <a:pt x="124967" y="140207"/>
                </a:lnTo>
                <a:lnTo>
                  <a:pt x="135635" y="140207"/>
                </a:lnTo>
                <a:lnTo>
                  <a:pt x="140207" y="138683"/>
                </a:lnTo>
                <a:lnTo>
                  <a:pt x="138683" y="121919"/>
                </a:lnTo>
                <a:lnTo>
                  <a:pt x="128015" y="121919"/>
                </a:lnTo>
                <a:close/>
              </a:path>
              <a:path w="1179575" h="173735">
                <a:moveTo>
                  <a:pt x="510539" y="19811"/>
                </a:moveTo>
                <a:lnTo>
                  <a:pt x="509015" y="22859"/>
                </a:lnTo>
                <a:lnTo>
                  <a:pt x="509015" y="42672"/>
                </a:lnTo>
                <a:lnTo>
                  <a:pt x="499871" y="42672"/>
                </a:lnTo>
                <a:lnTo>
                  <a:pt x="496823" y="44195"/>
                </a:lnTo>
                <a:lnTo>
                  <a:pt x="495299" y="47243"/>
                </a:lnTo>
                <a:lnTo>
                  <a:pt x="495299" y="59435"/>
                </a:lnTo>
                <a:lnTo>
                  <a:pt x="498347" y="62483"/>
                </a:lnTo>
                <a:lnTo>
                  <a:pt x="509015" y="62483"/>
                </a:lnTo>
                <a:lnTo>
                  <a:pt x="509015" y="114300"/>
                </a:lnTo>
                <a:lnTo>
                  <a:pt x="510539" y="118872"/>
                </a:lnTo>
                <a:lnTo>
                  <a:pt x="512063" y="121919"/>
                </a:lnTo>
                <a:lnTo>
                  <a:pt x="512063" y="126491"/>
                </a:lnTo>
                <a:lnTo>
                  <a:pt x="513587" y="129539"/>
                </a:lnTo>
                <a:lnTo>
                  <a:pt x="516635" y="132587"/>
                </a:lnTo>
                <a:lnTo>
                  <a:pt x="519683" y="134111"/>
                </a:lnTo>
                <a:lnTo>
                  <a:pt x="522731" y="137159"/>
                </a:lnTo>
                <a:lnTo>
                  <a:pt x="525779" y="138683"/>
                </a:lnTo>
                <a:lnTo>
                  <a:pt x="528827" y="138683"/>
                </a:lnTo>
                <a:lnTo>
                  <a:pt x="533399" y="140207"/>
                </a:lnTo>
                <a:lnTo>
                  <a:pt x="542543" y="140207"/>
                </a:lnTo>
                <a:lnTo>
                  <a:pt x="545591" y="138683"/>
                </a:lnTo>
                <a:lnTo>
                  <a:pt x="551687" y="138683"/>
                </a:lnTo>
                <a:lnTo>
                  <a:pt x="554735" y="137159"/>
                </a:lnTo>
                <a:lnTo>
                  <a:pt x="556259" y="134111"/>
                </a:lnTo>
                <a:lnTo>
                  <a:pt x="557783" y="131063"/>
                </a:lnTo>
                <a:lnTo>
                  <a:pt x="557783" y="118872"/>
                </a:lnTo>
                <a:lnTo>
                  <a:pt x="554735" y="117348"/>
                </a:lnTo>
                <a:lnTo>
                  <a:pt x="551687" y="117348"/>
                </a:lnTo>
                <a:lnTo>
                  <a:pt x="548639" y="118872"/>
                </a:lnTo>
                <a:lnTo>
                  <a:pt x="541019" y="118872"/>
                </a:lnTo>
                <a:lnTo>
                  <a:pt x="537971" y="117348"/>
                </a:lnTo>
                <a:lnTo>
                  <a:pt x="536447" y="115824"/>
                </a:lnTo>
                <a:lnTo>
                  <a:pt x="534923" y="112775"/>
                </a:lnTo>
                <a:lnTo>
                  <a:pt x="534923" y="62483"/>
                </a:lnTo>
                <a:lnTo>
                  <a:pt x="556259" y="62483"/>
                </a:lnTo>
                <a:lnTo>
                  <a:pt x="557783" y="59435"/>
                </a:lnTo>
                <a:lnTo>
                  <a:pt x="557783" y="47243"/>
                </a:lnTo>
                <a:lnTo>
                  <a:pt x="556259" y="44195"/>
                </a:lnTo>
                <a:lnTo>
                  <a:pt x="553211" y="42672"/>
                </a:lnTo>
                <a:lnTo>
                  <a:pt x="534923" y="42672"/>
                </a:lnTo>
                <a:lnTo>
                  <a:pt x="534923" y="21335"/>
                </a:lnTo>
                <a:lnTo>
                  <a:pt x="531875" y="19811"/>
                </a:lnTo>
                <a:lnTo>
                  <a:pt x="525779" y="19811"/>
                </a:lnTo>
                <a:lnTo>
                  <a:pt x="522731" y="18287"/>
                </a:lnTo>
                <a:lnTo>
                  <a:pt x="519683" y="18287"/>
                </a:lnTo>
                <a:lnTo>
                  <a:pt x="516635" y="19811"/>
                </a:lnTo>
                <a:lnTo>
                  <a:pt x="510539" y="19811"/>
                </a:lnTo>
                <a:close/>
              </a:path>
              <a:path w="1179575" h="173735">
                <a:moveTo>
                  <a:pt x="804671" y="132587"/>
                </a:moveTo>
                <a:lnTo>
                  <a:pt x="810767" y="135635"/>
                </a:lnTo>
                <a:lnTo>
                  <a:pt x="818387" y="138683"/>
                </a:lnTo>
                <a:lnTo>
                  <a:pt x="826007" y="140207"/>
                </a:lnTo>
                <a:lnTo>
                  <a:pt x="844295" y="140207"/>
                </a:lnTo>
                <a:lnTo>
                  <a:pt x="847343" y="138683"/>
                </a:lnTo>
                <a:lnTo>
                  <a:pt x="851915" y="138683"/>
                </a:lnTo>
                <a:lnTo>
                  <a:pt x="854963" y="137159"/>
                </a:lnTo>
                <a:lnTo>
                  <a:pt x="858011" y="135635"/>
                </a:lnTo>
                <a:lnTo>
                  <a:pt x="861059" y="135635"/>
                </a:lnTo>
                <a:lnTo>
                  <a:pt x="864107" y="134111"/>
                </a:lnTo>
                <a:lnTo>
                  <a:pt x="865631" y="132587"/>
                </a:lnTo>
                <a:lnTo>
                  <a:pt x="868679" y="131063"/>
                </a:lnTo>
                <a:lnTo>
                  <a:pt x="871727" y="128015"/>
                </a:lnTo>
                <a:lnTo>
                  <a:pt x="871727" y="124967"/>
                </a:lnTo>
                <a:lnTo>
                  <a:pt x="873251" y="121919"/>
                </a:lnTo>
                <a:lnTo>
                  <a:pt x="873251" y="111251"/>
                </a:lnTo>
                <a:lnTo>
                  <a:pt x="871727" y="108203"/>
                </a:lnTo>
                <a:lnTo>
                  <a:pt x="868679" y="108203"/>
                </a:lnTo>
                <a:lnTo>
                  <a:pt x="865631" y="109727"/>
                </a:lnTo>
                <a:lnTo>
                  <a:pt x="862583" y="111251"/>
                </a:lnTo>
                <a:lnTo>
                  <a:pt x="859535" y="112775"/>
                </a:lnTo>
                <a:lnTo>
                  <a:pt x="858011" y="114300"/>
                </a:lnTo>
                <a:lnTo>
                  <a:pt x="854963" y="115824"/>
                </a:lnTo>
                <a:lnTo>
                  <a:pt x="851915" y="115824"/>
                </a:lnTo>
                <a:lnTo>
                  <a:pt x="847343" y="117348"/>
                </a:lnTo>
                <a:lnTo>
                  <a:pt x="829055" y="117348"/>
                </a:lnTo>
                <a:lnTo>
                  <a:pt x="826007" y="115824"/>
                </a:lnTo>
                <a:lnTo>
                  <a:pt x="821435" y="112775"/>
                </a:lnTo>
                <a:lnTo>
                  <a:pt x="818387" y="111251"/>
                </a:lnTo>
                <a:lnTo>
                  <a:pt x="815339" y="106679"/>
                </a:lnTo>
                <a:lnTo>
                  <a:pt x="812291" y="103631"/>
                </a:lnTo>
                <a:lnTo>
                  <a:pt x="810767" y="99059"/>
                </a:lnTo>
                <a:lnTo>
                  <a:pt x="809243" y="92963"/>
                </a:lnTo>
                <a:lnTo>
                  <a:pt x="807719" y="88391"/>
                </a:lnTo>
                <a:lnTo>
                  <a:pt x="806195" y="82295"/>
                </a:lnTo>
                <a:lnTo>
                  <a:pt x="806195" y="67055"/>
                </a:lnTo>
                <a:lnTo>
                  <a:pt x="807719" y="60959"/>
                </a:lnTo>
                <a:lnTo>
                  <a:pt x="807719" y="56387"/>
                </a:lnTo>
                <a:lnTo>
                  <a:pt x="809243" y="50291"/>
                </a:lnTo>
                <a:lnTo>
                  <a:pt x="812291" y="45719"/>
                </a:lnTo>
                <a:lnTo>
                  <a:pt x="815339" y="41148"/>
                </a:lnTo>
                <a:lnTo>
                  <a:pt x="816863" y="38100"/>
                </a:lnTo>
                <a:lnTo>
                  <a:pt x="821435" y="35051"/>
                </a:lnTo>
                <a:lnTo>
                  <a:pt x="824483" y="32003"/>
                </a:lnTo>
                <a:lnTo>
                  <a:pt x="829055" y="30479"/>
                </a:lnTo>
                <a:lnTo>
                  <a:pt x="833627" y="28955"/>
                </a:lnTo>
                <a:lnTo>
                  <a:pt x="842771" y="28955"/>
                </a:lnTo>
                <a:lnTo>
                  <a:pt x="847343" y="30479"/>
                </a:lnTo>
                <a:lnTo>
                  <a:pt x="850391" y="32003"/>
                </a:lnTo>
                <a:lnTo>
                  <a:pt x="853439" y="32003"/>
                </a:lnTo>
                <a:lnTo>
                  <a:pt x="856487" y="33527"/>
                </a:lnTo>
                <a:lnTo>
                  <a:pt x="859535" y="35051"/>
                </a:lnTo>
                <a:lnTo>
                  <a:pt x="861059" y="36575"/>
                </a:lnTo>
                <a:lnTo>
                  <a:pt x="864107" y="38100"/>
                </a:lnTo>
                <a:lnTo>
                  <a:pt x="865631" y="39624"/>
                </a:lnTo>
                <a:lnTo>
                  <a:pt x="868679" y="41148"/>
                </a:lnTo>
                <a:lnTo>
                  <a:pt x="871727" y="39624"/>
                </a:lnTo>
                <a:lnTo>
                  <a:pt x="871727" y="21335"/>
                </a:lnTo>
                <a:lnTo>
                  <a:pt x="870203" y="18287"/>
                </a:lnTo>
                <a:lnTo>
                  <a:pt x="867155" y="15239"/>
                </a:lnTo>
                <a:lnTo>
                  <a:pt x="864107" y="13715"/>
                </a:lnTo>
                <a:lnTo>
                  <a:pt x="862583" y="13715"/>
                </a:lnTo>
                <a:lnTo>
                  <a:pt x="859535" y="12191"/>
                </a:lnTo>
                <a:lnTo>
                  <a:pt x="856487" y="10667"/>
                </a:lnTo>
                <a:lnTo>
                  <a:pt x="853439" y="10667"/>
                </a:lnTo>
                <a:lnTo>
                  <a:pt x="850391" y="9143"/>
                </a:lnTo>
                <a:lnTo>
                  <a:pt x="847343" y="9143"/>
                </a:lnTo>
                <a:lnTo>
                  <a:pt x="844295" y="7619"/>
                </a:lnTo>
                <a:lnTo>
                  <a:pt x="829055" y="7619"/>
                </a:lnTo>
                <a:lnTo>
                  <a:pt x="821435" y="9143"/>
                </a:lnTo>
                <a:lnTo>
                  <a:pt x="813815" y="12191"/>
                </a:lnTo>
                <a:lnTo>
                  <a:pt x="806195" y="15239"/>
                </a:lnTo>
                <a:lnTo>
                  <a:pt x="800099" y="19811"/>
                </a:lnTo>
                <a:lnTo>
                  <a:pt x="794003" y="25907"/>
                </a:lnTo>
                <a:lnTo>
                  <a:pt x="789431" y="30479"/>
                </a:lnTo>
                <a:lnTo>
                  <a:pt x="784859" y="38100"/>
                </a:lnTo>
                <a:lnTo>
                  <a:pt x="781811" y="47243"/>
                </a:lnTo>
                <a:lnTo>
                  <a:pt x="781231" y="50239"/>
                </a:lnTo>
                <a:lnTo>
                  <a:pt x="779507" y="61859"/>
                </a:lnTo>
                <a:lnTo>
                  <a:pt x="778763" y="76200"/>
                </a:lnTo>
                <a:lnTo>
                  <a:pt x="778765" y="78722"/>
                </a:lnTo>
                <a:lnTo>
                  <a:pt x="779243" y="92145"/>
                </a:lnTo>
                <a:lnTo>
                  <a:pt x="781811" y="103631"/>
                </a:lnTo>
                <a:lnTo>
                  <a:pt x="784859" y="111251"/>
                </a:lnTo>
                <a:lnTo>
                  <a:pt x="787907" y="118872"/>
                </a:lnTo>
                <a:lnTo>
                  <a:pt x="794003" y="123443"/>
                </a:lnTo>
                <a:lnTo>
                  <a:pt x="798575" y="129539"/>
                </a:lnTo>
                <a:lnTo>
                  <a:pt x="804671" y="13258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818887" y="1592579"/>
            <a:ext cx="1190243" cy="182879"/>
          </a:xfrm>
          <a:custGeom>
            <a:avLst/>
            <a:gdLst/>
            <a:ahLst/>
            <a:cxnLst/>
            <a:rect l="l" t="t" r="r" b="b"/>
            <a:pathLst>
              <a:path w="1190243" h="182879">
                <a:moveTo>
                  <a:pt x="111251" y="64007"/>
                </a:moveTo>
                <a:lnTo>
                  <a:pt x="111251" y="65531"/>
                </a:lnTo>
                <a:lnTo>
                  <a:pt x="112775" y="67055"/>
                </a:lnTo>
                <a:lnTo>
                  <a:pt x="111469" y="63137"/>
                </a:lnTo>
                <a:lnTo>
                  <a:pt x="111251" y="64007"/>
                </a:lnTo>
                <a:close/>
              </a:path>
              <a:path w="1190243" h="182879">
                <a:moveTo>
                  <a:pt x="114299" y="70103"/>
                </a:moveTo>
                <a:lnTo>
                  <a:pt x="112775" y="68579"/>
                </a:lnTo>
                <a:lnTo>
                  <a:pt x="111251" y="68579"/>
                </a:lnTo>
                <a:lnTo>
                  <a:pt x="111251" y="60959"/>
                </a:lnTo>
                <a:lnTo>
                  <a:pt x="112775" y="57911"/>
                </a:lnTo>
                <a:lnTo>
                  <a:pt x="112775" y="47244"/>
                </a:lnTo>
                <a:lnTo>
                  <a:pt x="108203" y="48767"/>
                </a:lnTo>
                <a:lnTo>
                  <a:pt x="105155" y="51815"/>
                </a:lnTo>
                <a:lnTo>
                  <a:pt x="103631" y="56387"/>
                </a:lnTo>
                <a:lnTo>
                  <a:pt x="102107" y="62483"/>
                </a:lnTo>
                <a:lnTo>
                  <a:pt x="102107" y="68579"/>
                </a:lnTo>
                <a:lnTo>
                  <a:pt x="103631" y="73151"/>
                </a:lnTo>
                <a:lnTo>
                  <a:pt x="106679" y="76200"/>
                </a:lnTo>
                <a:lnTo>
                  <a:pt x="111251" y="77724"/>
                </a:lnTo>
                <a:lnTo>
                  <a:pt x="114299" y="77724"/>
                </a:lnTo>
                <a:lnTo>
                  <a:pt x="117347" y="76200"/>
                </a:lnTo>
                <a:lnTo>
                  <a:pt x="123443" y="73151"/>
                </a:lnTo>
                <a:lnTo>
                  <a:pt x="128015" y="71627"/>
                </a:lnTo>
                <a:lnTo>
                  <a:pt x="132587" y="70103"/>
                </a:lnTo>
                <a:lnTo>
                  <a:pt x="131063" y="70103"/>
                </a:lnTo>
                <a:lnTo>
                  <a:pt x="137159" y="68579"/>
                </a:lnTo>
                <a:lnTo>
                  <a:pt x="135635" y="68579"/>
                </a:lnTo>
                <a:lnTo>
                  <a:pt x="135635" y="59435"/>
                </a:lnTo>
                <a:lnTo>
                  <a:pt x="129539" y="60959"/>
                </a:lnTo>
                <a:lnTo>
                  <a:pt x="124967" y="62483"/>
                </a:lnTo>
                <a:lnTo>
                  <a:pt x="120395" y="64007"/>
                </a:lnTo>
                <a:lnTo>
                  <a:pt x="114299" y="67055"/>
                </a:lnTo>
                <a:lnTo>
                  <a:pt x="114299" y="70103"/>
                </a:lnTo>
                <a:close/>
              </a:path>
              <a:path w="1190243" h="182879">
                <a:moveTo>
                  <a:pt x="149351" y="80772"/>
                </a:moveTo>
                <a:lnTo>
                  <a:pt x="138683" y="82296"/>
                </a:lnTo>
                <a:lnTo>
                  <a:pt x="138683" y="91439"/>
                </a:lnTo>
                <a:lnTo>
                  <a:pt x="149351" y="91439"/>
                </a:lnTo>
                <a:lnTo>
                  <a:pt x="153923" y="85344"/>
                </a:lnTo>
                <a:lnTo>
                  <a:pt x="153923" y="80772"/>
                </a:lnTo>
                <a:lnTo>
                  <a:pt x="149351" y="80772"/>
                </a:lnTo>
                <a:close/>
              </a:path>
              <a:path w="1190243" h="182879">
                <a:moveTo>
                  <a:pt x="163067" y="80772"/>
                </a:moveTo>
                <a:lnTo>
                  <a:pt x="163067" y="71627"/>
                </a:lnTo>
                <a:lnTo>
                  <a:pt x="158495" y="65531"/>
                </a:lnTo>
                <a:lnTo>
                  <a:pt x="155447" y="62483"/>
                </a:lnTo>
                <a:lnTo>
                  <a:pt x="150875" y="60959"/>
                </a:lnTo>
                <a:lnTo>
                  <a:pt x="150875" y="70103"/>
                </a:lnTo>
                <a:lnTo>
                  <a:pt x="152399" y="71627"/>
                </a:lnTo>
                <a:lnTo>
                  <a:pt x="153923" y="76200"/>
                </a:lnTo>
                <a:lnTo>
                  <a:pt x="158495" y="80772"/>
                </a:lnTo>
                <a:lnTo>
                  <a:pt x="163067" y="91439"/>
                </a:lnTo>
                <a:lnTo>
                  <a:pt x="163067" y="80772"/>
                </a:lnTo>
                <a:close/>
              </a:path>
              <a:path w="1190243" h="182879">
                <a:moveTo>
                  <a:pt x="135635" y="59435"/>
                </a:moveTo>
                <a:lnTo>
                  <a:pt x="135635" y="68579"/>
                </a:lnTo>
                <a:lnTo>
                  <a:pt x="146303" y="68579"/>
                </a:lnTo>
                <a:lnTo>
                  <a:pt x="144779" y="68579"/>
                </a:lnTo>
                <a:lnTo>
                  <a:pt x="149351" y="70103"/>
                </a:lnTo>
                <a:lnTo>
                  <a:pt x="151384" y="71119"/>
                </a:lnTo>
                <a:lnTo>
                  <a:pt x="152399" y="73151"/>
                </a:lnTo>
                <a:lnTo>
                  <a:pt x="153923" y="80772"/>
                </a:lnTo>
                <a:lnTo>
                  <a:pt x="153923" y="85344"/>
                </a:lnTo>
                <a:lnTo>
                  <a:pt x="149351" y="91439"/>
                </a:lnTo>
                <a:lnTo>
                  <a:pt x="163067" y="91439"/>
                </a:lnTo>
                <a:lnTo>
                  <a:pt x="158495" y="80772"/>
                </a:lnTo>
                <a:lnTo>
                  <a:pt x="153923" y="76200"/>
                </a:lnTo>
                <a:lnTo>
                  <a:pt x="152399" y="71627"/>
                </a:lnTo>
                <a:lnTo>
                  <a:pt x="150875" y="70103"/>
                </a:lnTo>
                <a:lnTo>
                  <a:pt x="150875" y="60959"/>
                </a:lnTo>
                <a:lnTo>
                  <a:pt x="146303" y="59435"/>
                </a:lnTo>
                <a:lnTo>
                  <a:pt x="135635" y="59435"/>
                </a:lnTo>
                <a:close/>
              </a:path>
              <a:path w="1190243" h="182879">
                <a:moveTo>
                  <a:pt x="158568" y="142602"/>
                </a:moveTo>
                <a:lnTo>
                  <a:pt x="160019" y="144779"/>
                </a:lnTo>
                <a:lnTo>
                  <a:pt x="164591" y="147827"/>
                </a:lnTo>
                <a:lnTo>
                  <a:pt x="169163" y="147827"/>
                </a:lnTo>
                <a:lnTo>
                  <a:pt x="167639" y="140207"/>
                </a:lnTo>
                <a:lnTo>
                  <a:pt x="166115" y="138683"/>
                </a:lnTo>
                <a:lnTo>
                  <a:pt x="164591" y="137159"/>
                </a:lnTo>
                <a:lnTo>
                  <a:pt x="160019" y="141731"/>
                </a:lnTo>
                <a:lnTo>
                  <a:pt x="158568" y="142602"/>
                </a:lnTo>
                <a:close/>
              </a:path>
              <a:path w="1190243" h="182879">
                <a:moveTo>
                  <a:pt x="166115" y="135635"/>
                </a:moveTo>
                <a:lnTo>
                  <a:pt x="158568" y="142602"/>
                </a:lnTo>
                <a:lnTo>
                  <a:pt x="160019" y="141731"/>
                </a:lnTo>
                <a:lnTo>
                  <a:pt x="164591" y="137159"/>
                </a:lnTo>
                <a:lnTo>
                  <a:pt x="166115" y="135635"/>
                </a:lnTo>
                <a:close/>
              </a:path>
              <a:path w="1190243" h="182879">
                <a:moveTo>
                  <a:pt x="504443" y="62483"/>
                </a:moveTo>
                <a:lnTo>
                  <a:pt x="504443" y="51815"/>
                </a:lnTo>
                <a:lnTo>
                  <a:pt x="502919" y="51815"/>
                </a:lnTo>
                <a:lnTo>
                  <a:pt x="502919" y="73151"/>
                </a:lnTo>
                <a:lnTo>
                  <a:pt x="509016" y="73151"/>
                </a:lnTo>
                <a:lnTo>
                  <a:pt x="509015" y="67055"/>
                </a:lnTo>
                <a:lnTo>
                  <a:pt x="505967" y="64007"/>
                </a:lnTo>
                <a:lnTo>
                  <a:pt x="504443" y="62483"/>
                </a:lnTo>
                <a:close/>
              </a:path>
              <a:path w="1190243" h="182879">
                <a:moveTo>
                  <a:pt x="513587" y="42672"/>
                </a:moveTo>
                <a:lnTo>
                  <a:pt x="515111" y="19811"/>
                </a:lnTo>
                <a:lnTo>
                  <a:pt x="510539" y="22859"/>
                </a:lnTo>
                <a:lnTo>
                  <a:pt x="509015" y="27431"/>
                </a:lnTo>
                <a:lnTo>
                  <a:pt x="509016" y="42671"/>
                </a:lnTo>
                <a:lnTo>
                  <a:pt x="513587" y="42672"/>
                </a:lnTo>
                <a:close/>
              </a:path>
              <a:path w="1190243" h="182879">
                <a:moveTo>
                  <a:pt x="519683" y="62483"/>
                </a:moveTo>
                <a:lnTo>
                  <a:pt x="513587" y="73151"/>
                </a:lnTo>
                <a:lnTo>
                  <a:pt x="518159" y="140207"/>
                </a:lnTo>
                <a:lnTo>
                  <a:pt x="519683" y="120396"/>
                </a:lnTo>
                <a:lnTo>
                  <a:pt x="519683" y="62483"/>
                </a:lnTo>
                <a:close/>
              </a:path>
              <a:path w="1190243" h="182879">
                <a:moveTo>
                  <a:pt x="505967" y="50291"/>
                </a:moveTo>
                <a:lnTo>
                  <a:pt x="505205" y="51816"/>
                </a:lnTo>
                <a:lnTo>
                  <a:pt x="519683" y="51815"/>
                </a:lnTo>
                <a:lnTo>
                  <a:pt x="509015" y="47244"/>
                </a:lnTo>
                <a:lnTo>
                  <a:pt x="505967" y="50291"/>
                </a:lnTo>
                <a:close/>
              </a:path>
              <a:path w="1190243" h="182879">
                <a:moveTo>
                  <a:pt x="542543" y="22859"/>
                </a:moveTo>
                <a:lnTo>
                  <a:pt x="537971" y="19811"/>
                </a:lnTo>
                <a:lnTo>
                  <a:pt x="536447" y="30479"/>
                </a:lnTo>
                <a:lnTo>
                  <a:pt x="534923" y="28955"/>
                </a:lnTo>
                <a:lnTo>
                  <a:pt x="533399" y="27431"/>
                </a:lnTo>
                <a:lnTo>
                  <a:pt x="534923" y="27431"/>
                </a:lnTo>
                <a:lnTo>
                  <a:pt x="536447" y="30479"/>
                </a:lnTo>
                <a:lnTo>
                  <a:pt x="537971" y="19811"/>
                </a:lnTo>
                <a:lnTo>
                  <a:pt x="533399" y="19811"/>
                </a:lnTo>
                <a:lnTo>
                  <a:pt x="530351" y="18287"/>
                </a:lnTo>
                <a:lnTo>
                  <a:pt x="527303" y="18287"/>
                </a:lnTo>
                <a:lnTo>
                  <a:pt x="519683" y="19811"/>
                </a:lnTo>
                <a:lnTo>
                  <a:pt x="515111" y="19811"/>
                </a:lnTo>
                <a:lnTo>
                  <a:pt x="518159" y="28955"/>
                </a:lnTo>
                <a:lnTo>
                  <a:pt x="518921" y="28955"/>
                </a:lnTo>
                <a:lnTo>
                  <a:pt x="519683" y="51815"/>
                </a:lnTo>
                <a:lnTo>
                  <a:pt x="519683" y="27431"/>
                </a:lnTo>
                <a:lnTo>
                  <a:pt x="521207" y="28955"/>
                </a:lnTo>
                <a:lnTo>
                  <a:pt x="533399" y="28955"/>
                </a:lnTo>
                <a:lnTo>
                  <a:pt x="534923" y="29718"/>
                </a:lnTo>
                <a:lnTo>
                  <a:pt x="534923" y="51815"/>
                </a:lnTo>
                <a:lnTo>
                  <a:pt x="544067" y="47244"/>
                </a:lnTo>
                <a:lnTo>
                  <a:pt x="557021" y="51816"/>
                </a:lnTo>
                <a:lnTo>
                  <a:pt x="559307" y="51815"/>
                </a:lnTo>
                <a:lnTo>
                  <a:pt x="562355" y="71627"/>
                </a:lnTo>
                <a:lnTo>
                  <a:pt x="565403" y="67055"/>
                </a:lnTo>
                <a:lnTo>
                  <a:pt x="566927" y="62483"/>
                </a:lnTo>
                <a:lnTo>
                  <a:pt x="566927" y="51815"/>
                </a:lnTo>
                <a:lnTo>
                  <a:pt x="565403" y="47244"/>
                </a:lnTo>
                <a:lnTo>
                  <a:pt x="562355" y="44196"/>
                </a:lnTo>
                <a:lnTo>
                  <a:pt x="559307" y="42672"/>
                </a:lnTo>
                <a:lnTo>
                  <a:pt x="556259" y="50291"/>
                </a:lnTo>
                <a:lnTo>
                  <a:pt x="544068" y="42671"/>
                </a:lnTo>
                <a:lnTo>
                  <a:pt x="539495" y="42672"/>
                </a:lnTo>
                <a:lnTo>
                  <a:pt x="542543" y="22859"/>
                </a:lnTo>
                <a:close/>
              </a:path>
              <a:path w="1190243" h="182879">
                <a:moveTo>
                  <a:pt x="544067" y="109727"/>
                </a:moveTo>
                <a:lnTo>
                  <a:pt x="544068" y="73151"/>
                </a:lnTo>
                <a:lnTo>
                  <a:pt x="544067" y="115824"/>
                </a:lnTo>
                <a:lnTo>
                  <a:pt x="545591" y="118872"/>
                </a:lnTo>
                <a:lnTo>
                  <a:pt x="548639" y="128015"/>
                </a:lnTo>
                <a:lnTo>
                  <a:pt x="548639" y="118872"/>
                </a:lnTo>
                <a:lnTo>
                  <a:pt x="553211" y="128015"/>
                </a:lnTo>
                <a:lnTo>
                  <a:pt x="553211" y="118872"/>
                </a:lnTo>
                <a:lnTo>
                  <a:pt x="556259" y="124967"/>
                </a:lnTo>
                <a:lnTo>
                  <a:pt x="556259" y="123444"/>
                </a:lnTo>
                <a:lnTo>
                  <a:pt x="557276" y="125475"/>
                </a:lnTo>
                <a:lnTo>
                  <a:pt x="559307" y="115824"/>
                </a:lnTo>
                <a:lnTo>
                  <a:pt x="556259" y="117348"/>
                </a:lnTo>
                <a:lnTo>
                  <a:pt x="554735" y="117348"/>
                </a:lnTo>
                <a:lnTo>
                  <a:pt x="551687" y="118872"/>
                </a:lnTo>
                <a:lnTo>
                  <a:pt x="547115" y="118872"/>
                </a:lnTo>
                <a:lnTo>
                  <a:pt x="545591" y="117348"/>
                </a:lnTo>
                <a:lnTo>
                  <a:pt x="544829" y="116585"/>
                </a:lnTo>
                <a:lnTo>
                  <a:pt x="544067" y="114300"/>
                </a:lnTo>
                <a:lnTo>
                  <a:pt x="544067" y="109727"/>
                </a:lnTo>
                <a:close/>
              </a:path>
              <a:path w="1190243" h="182879">
                <a:moveTo>
                  <a:pt x="557783" y="53339"/>
                </a:moveTo>
                <a:lnTo>
                  <a:pt x="557783" y="60959"/>
                </a:lnTo>
                <a:lnTo>
                  <a:pt x="557021" y="62484"/>
                </a:lnTo>
                <a:lnTo>
                  <a:pt x="556259" y="64007"/>
                </a:lnTo>
                <a:lnTo>
                  <a:pt x="544067" y="67055"/>
                </a:lnTo>
                <a:lnTo>
                  <a:pt x="539495" y="73151"/>
                </a:lnTo>
                <a:lnTo>
                  <a:pt x="537971" y="123444"/>
                </a:lnTo>
                <a:lnTo>
                  <a:pt x="542543" y="126491"/>
                </a:lnTo>
                <a:lnTo>
                  <a:pt x="548639" y="128015"/>
                </a:lnTo>
                <a:lnTo>
                  <a:pt x="545591" y="118872"/>
                </a:lnTo>
                <a:lnTo>
                  <a:pt x="544067" y="115824"/>
                </a:lnTo>
                <a:lnTo>
                  <a:pt x="544068" y="73151"/>
                </a:lnTo>
                <a:lnTo>
                  <a:pt x="559307" y="73151"/>
                </a:lnTo>
                <a:lnTo>
                  <a:pt x="559307" y="62483"/>
                </a:lnTo>
                <a:lnTo>
                  <a:pt x="557783" y="62483"/>
                </a:lnTo>
                <a:lnTo>
                  <a:pt x="559307" y="62483"/>
                </a:lnTo>
                <a:lnTo>
                  <a:pt x="557783" y="51815"/>
                </a:lnTo>
                <a:lnTo>
                  <a:pt x="557783" y="53339"/>
                </a:lnTo>
                <a:close/>
              </a:path>
              <a:path w="1190243" h="182879">
                <a:moveTo>
                  <a:pt x="559307" y="73151"/>
                </a:moveTo>
                <a:lnTo>
                  <a:pt x="562355" y="71627"/>
                </a:lnTo>
                <a:lnTo>
                  <a:pt x="559307" y="51815"/>
                </a:lnTo>
                <a:lnTo>
                  <a:pt x="557021" y="51816"/>
                </a:lnTo>
                <a:lnTo>
                  <a:pt x="557783" y="53339"/>
                </a:lnTo>
                <a:lnTo>
                  <a:pt x="557783" y="51815"/>
                </a:lnTo>
                <a:lnTo>
                  <a:pt x="559307" y="62483"/>
                </a:lnTo>
                <a:lnTo>
                  <a:pt x="559307" y="73151"/>
                </a:lnTo>
                <a:close/>
              </a:path>
              <a:path w="1190243" h="182879">
                <a:moveTo>
                  <a:pt x="537971" y="123444"/>
                </a:moveTo>
                <a:lnTo>
                  <a:pt x="539495" y="73151"/>
                </a:lnTo>
                <a:lnTo>
                  <a:pt x="544067" y="67055"/>
                </a:lnTo>
                <a:lnTo>
                  <a:pt x="556259" y="64007"/>
                </a:lnTo>
                <a:lnTo>
                  <a:pt x="557021" y="62484"/>
                </a:lnTo>
                <a:lnTo>
                  <a:pt x="534923" y="62483"/>
                </a:lnTo>
                <a:lnTo>
                  <a:pt x="534923" y="115824"/>
                </a:lnTo>
                <a:lnTo>
                  <a:pt x="537971" y="123444"/>
                </a:lnTo>
                <a:close/>
              </a:path>
              <a:path w="1190243" h="182879">
                <a:moveTo>
                  <a:pt x="542543" y="22859"/>
                </a:moveTo>
                <a:lnTo>
                  <a:pt x="539495" y="42672"/>
                </a:lnTo>
                <a:lnTo>
                  <a:pt x="544068" y="42671"/>
                </a:lnTo>
                <a:lnTo>
                  <a:pt x="544067" y="27431"/>
                </a:lnTo>
                <a:lnTo>
                  <a:pt x="542543" y="22859"/>
                </a:lnTo>
                <a:close/>
              </a:path>
              <a:path w="1190243" h="182879">
                <a:moveTo>
                  <a:pt x="545592" y="117347"/>
                </a:moveTo>
                <a:lnTo>
                  <a:pt x="544829" y="116585"/>
                </a:lnTo>
                <a:lnTo>
                  <a:pt x="545591" y="117348"/>
                </a:lnTo>
                <a:lnTo>
                  <a:pt x="547115" y="118872"/>
                </a:lnTo>
                <a:lnTo>
                  <a:pt x="550163" y="118872"/>
                </a:lnTo>
                <a:lnTo>
                  <a:pt x="545592" y="117347"/>
                </a:lnTo>
                <a:close/>
              </a:path>
              <a:path w="1190243" h="182879">
                <a:moveTo>
                  <a:pt x="556259" y="137159"/>
                </a:moveTo>
                <a:lnTo>
                  <a:pt x="551687" y="138683"/>
                </a:lnTo>
                <a:lnTo>
                  <a:pt x="553211" y="138683"/>
                </a:lnTo>
                <a:lnTo>
                  <a:pt x="547115" y="140207"/>
                </a:lnTo>
                <a:lnTo>
                  <a:pt x="548639" y="138683"/>
                </a:lnTo>
                <a:lnTo>
                  <a:pt x="543221" y="140038"/>
                </a:lnTo>
                <a:lnTo>
                  <a:pt x="536447" y="138683"/>
                </a:lnTo>
                <a:lnTo>
                  <a:pt x="531875" y="138683"/>
                </a:lnTo>
                <a:lnTo>
                  <a:pt x="527303" y="135635"/>
                </a:lnTo>
                <a:lnTo>
                  <a:pt x="525779" y="134111"/>
                </a:lnTo>
                <a:lnTo>
                  <a:pt x="522731" y="129539"/>
                </a:lnTo>
                <a:lnTo>
                  <a:pt x="522731" y="131063"/>
                </a:lnTo>
                <a:lnTo>
                  <a:pt x="521207" y="124967"/>
                </a:lnTo>
                <a:lnTo>
                  <a:pt x="521207" y="126491"/>
                </a:lnTo>
                <a:lnTo>
                  <a:pt x="519683" y="118872"/>
                </a:lnTo>
                <a:lnTo>
                  <a:pt x="519683" y="120396"/>
                </a:lnTo>
                <a:lnTo>
                  <a:pt x="518159" y="140207"/>
                </a:lnTo>
                <a:lnTo>
                  <a:pt x="522731" y="144779"/>
                </a:lnTo>
                <a:lnTo>
                  <a:pt x="528827" y="147827"/>
                </a:lnTo>
                <a:lnTo>
                  <a:pt x="524255" y="132587"/>
                </a:lnTo>
                <a:lnTo>
                  <a:pt x="528827" y="147827"/>
                </a:lnTo>
                <a:lnTo>
                  <a:pt x="528827" y="137159"/>
                </a:lnTo>
                <a:lnTo>
                  <a:pt x="534923" y="149351"/>
                </a:lnTo>
                <a:lnTo>
                  <a:pt x="542543" y="149351"/>
                </a:lnTo>
                <a:lnTo>
                  <a:pt x="542543" y="140207"/>
                </a:lnTo>
                <a:lnTo>
                  <a:pt x="544067" y="140207"/>
                </a:lnTo>
                <a:lnTo>
                  <a:pt x="548639" y="149351"/>
                </a:lnTo>
                <a:lnTo>
                  <a:pt x="554735" y="147827"/>
                </a:lnTo>
                <a:lnTo>
                  <a:pt x="559307" y="146303"/>
                </a:lnTo>
                <a:lnTo>
                  <a:pt x="557783" y="134111"/>
                </a:lnTo>
                <a:lnTo>
                  <a:pt x="557783" y="135635"/>
                </a:lnTo>
                <a:lnTo>
                  <a:pt x="554735" y="138683"/>
                </a:lnTo>
                <a:lnTo>
                  <a:pt x="556259" y="137159"/>
                </a:lnTo>
                <a:close/>
              </a:path>
              <a:path w="1190243" h="182879">
                <a:moveTo>
                  <a:pt x="553211" y="118872"/>
                </a:moveTo>
                <a:lnTo>
                  <a:pt x="553211" y="128015"/>
                </a:lnTo>
                <a:lnTo>
                  <a:pt x="557783" y="126491"/>
                </a:lnTo>
                <a:lnTo>
                  <a:pt x="560831" y="126491"/>
                </a:lnTo>
                <a:lnTo>
                  <a:pt x="563879" y="143255"/>
                </a:lnTo>
                <a:lnTo>
                  <a:pt x="565403" y="141731"/>
                </a:lnTo>
                <a:lnTo>
                  <a:pt x="566927" y="138683"/>
                </a:lnTo>
                <a:lnTo>
                  <a:pt x="566927" y="124967"/>
                </a:lnTo>
                <a:lnTo>
                  <a:pt x="565403" y="121920"/>
                </a:lnTo>
                <a:lnTo>
                  <a:pt x="563879" y="117348"/>
                </a:lnTo>
                <a:lnTo>
                  <a:pt x="559307" y="115824"/>
                </a:lnTo>
                <a:lnTo>
                  <a:pt x="557276" y="125475"/>
                </a:lnTo>
                <a:lnTo>
                  <a:pt x="556259" y="124967"/>
                </a:lnTo>
                <a:lnTo>
                  <a:pt x="553211" y="118872"/>
                </a:lnTo>
                <a:close/>
              </a:path>
              <a:path w="1190243" h="182879">
                <a:moveTo>
                  <a:pt x="559307" y="126491"/>
                </a:moveTo>
                <a:lnTo>
                  <a:pt x="557783" y="126491"/>
                </a:lnTo>
                <a:lnTo>
                  <a:pt x="557783" y="134111"/>
                </a:lnTo>
                <a:lnTo>
                  <a:pt x="559307" y="146303"/>
                </a:lnTo>
                <a:lnTo>
                  <a:pt x="563879" y="143255"/>
                </a:lnTo>
                <a:lnTo>
                  <a:pt x="560831" y="126491"/>
                </a:lnTo>
                <a:lnTo>
                  <a:pt x="559307" y="126491"/>
                </a:lnTo>
                <a:close/>
              </a:path>
              <a:path w="1190243" h="182879">
                <a:moveTo>
                  <a:pt x="542543" y="140207"/>
                </a:moveTo>
                <a:lnTo>
                  <a:pt x="542543" y="149351"/>
                </a:lnTo>
                <a:lnTo>
                  <a:pt x="548639" y="149351"/>
                </a:lnTo>
                <a:lnTo>
                  <a:pt x="544067" y="140207"/>
                </a:lnTo>
                <a:lnTo>
                  <a:pt x="542543" y="140207"/>
                </a:lnTo>
                <a:close/>
              </a:path>
              <a:path w="1190243" h="182879">
                <a:moveTo>
                  <a:pt x="795527" y="25907"/>
                </a:moveTo>
                <a:lnTo>
                  <a:pt x="787907" y="36575"/>
                </a:lnTo>
                <a:lnTo>
                  <a:pt x="781811" y="50291"/>
                </a:lnTo>
                <a:lnTo>
                  <a:pt x="778763" y="64007"/>
                </a:lnTo>
                <a:lnTo>
                  <a:pt x="778763" y="96011"/>
                </a:lnTo>
                <a:lnTo>
                  <a:pt x="781811" y="109727"/>
                </a:lnTo>
                <a:lnTo>
                  <a:pt x="787907" y="121920"/>
                </a:lnTo>
                <a:lnTo>
                  <a:pt x="787907" y="65531"/>
                </a:lnTo>
                <a:lnTo>
                  <a:pt x="792479" y="51815"/>
                </a:lnTo>
                <a:lnTo>
                  <a:pt x="790955" y="53339"/>
                </a:lnTo>
                <a:lnTo>
                  <a:pt x="797051" y="41148"/>
                </a:lnTo>
                <a:lnTo>
                  <a:pt x="795527" y="42672"/>
                </a:lnTo>
                <a:lnTo>
                  <a:pt x="803147" y="32003"/>
                </a:lnTo>
                <a:lnTo>
                  <a:pt x="803147" y="33527"/>
                </a:lnTo>
                <a:lnTo>
                  <a:pt x="810767" y="25907"/>
                </a:lnTo>
                <a:lnTo>
                  <a:pt x="819911" y="21335"/>
                </a:lnTo>
                <a:lnTo>
                  <a:pt x="830579" y="18287"/>
                </a:lnTo>
                <a:lnTo>
                  <a:pt x="841247" y="16763"/>
                </a:lnTo>
                <a:lnTo>
                  <a:pt x="841959" y="16865"/>
                </a:lnTo>
                <a:lnTo>
                  <a:pt x="851915" y="18287"/>
                </a:lnTo>
                <a:lnTo>
                  <a:pt x="842771" y="16763"/>
                </a:lnTo>
                <a:lnTo>
                  <a:pt x="842771" y="7620"/>
                </a:lnTo>
                <a:lnTo>
                  <a:pt x="829055" y="9144"/>
                </a:lnTo>
                <a:lnTo>
                  <a:pt x="816863" y="12191"/>
                </a:lnTo>
                <a:lnTo>
                  <a:pt x="804671" y="18287"/>
                </a:lnTo>
                <a:lnTo>
                  <a:pt x="795527" y="25907"/>
                </a:lnTo>
                <a:close/>
              </a:path>
              <a:path w="1190243" h="182879">
                <a:moveTo>
                  <a:pt x="815339" y="70103"/>
                </a:moveTo>
                <a:lnTo>
                  <a:pt x="815448" y="78486"/>
                </a:lnTo>
                <a:lnTo>
                  <a:pt x="816863" y="68579"/>
                </a:lnTo>
                <a:lnTo>
                  <a:pt x="815339" y="70103"/>
                </a:lnTo>
                <a:close/>
              </a:path>
              <a:path w="1190243" h="182879">
                <a:moveTo>
                  <a:pt x="801623" y="124967"/>
                </a:moveTo>
                <a:lnTo>
                  <a:pt x="795527" y="115824"/>
                </a:lnTo>
                <a:lnTo>
                  <a:pt x="795527" y="117348"/>
                </a:lnTo>
                <a:lnTo>
                  <a:pt x="790955" y="106679"/>
                </a:lnTo>
                <a:lnTo>
                  <a:pt x="787907" y="94487"/>
                </a:lnTo>
                <a:lnTo>
                  <a:pt x="787907" y="121920"/>
                </a:lnTo>
                <a:lnTo>
                  <a:pt x="794003" y="131063"/>
                </a:lnTo>
                <a:lnTo>
                  <a:pt x="803147" y="140207"/>
                </a:lnTo>
                <a:lnTo>
                  <a:pt x="813815" y="144779"/>
                </a:lnTo>
                <a:lnTo>
                  <a:pt x="826007" y="147827"/>
                </a:lnTo>
                <a:lnTo>
                  <a:pt x="839723" y="149351"/>
                </a:lnTo>
                <a:lnTo>
                  <a:pt x="827531" y="138683"/>
                </a:lnTo>
                <a:lnTo>
                  <a:pt x="829055" y="138683"/>
                </a:lnTo>
                <a:lnTo>
                  <a:pt x="816863" y="135635"/>
                </a:lnTo>
                <a:lnTo>
                  <a:pt x="818387" y="135635"/>
                </a:lnTo>
                <a:lnTo>
                  <a:pt x="809243" y="131063"/>
                </a:lnTo>
                <a:lnTo>
                  <a:pt x="809243" y="132587"/>
                </a:lnTo>
                <a:lnTo>
                  <a:pt x="801623" y="124967"/>
                </a:lnTo>
                <a:close/>
              </a:path>
              <a:path w="1190243" h="182879">
                <a:moveTo>
                  <a:pt x="871727" y="114300"/>
                </a:moveTo>
                <a:lnTo>
                  <a:pt x="874775" y="106679"/>
                </a:lnTo>
                <a:lnTo>
                  <a:pt x="870203" y="108203"/>
                </a:lnTo>
                <a:lnTo>
                  <a:pt x="871727" y="115824"/>
                </a:lnTo>
                <a:lnTo>
                  <a:pt x="871727" y="114300"/>
                </a:lnTo>
                <a:close/>
              </a:path>
              <a:path w="1190243" h="182879">
                <a:moveTo>
                  <a:pt x="880871" y="134111"/>
                </a:moveTo>
                <a:lnTo>
                  <a:pt x="880871" y="131063"/>
                </a:lnTo>
                <a:lnTo>
                  <a:pt x="882395" y="128015"/>
                </a:lnTo>
                <a:lnTo>
                  <a:pt x="882395" y="117348"/>
                </a:lnTo>
                <a:lnTo>
                  <a:pt x="880871" y="112775"/>
                </a:lnTo>
                <a:lnTo>
                  <a:pt x="879347" y="108203"/>
                </a:lnTo>
                <a:lnTo>
                  <a:pt x="874775" y="106679"/>
                </a:lnTo>
                <a:lnTo>
                  <a:pt x="871727" y="114300"/>
                </a:lnTo>
                <a:lnTo>
                  <a:pt x="871727" y="115824"/>
                </a:lnTo>
                <a:lnTo>
                  <a:pt x="870203" y="108203"/>
                </a:lnTo>
                <a:lnTo>
                  <a:pt x="868679" y="109727"/>
                </a:lnTo>
                <a:lnTo>
                  <a:pt x="865631" y="111251"/>
                </a:lnTo>
                <a:lnTo>
                  <a:pt x="862583" y="112775"/>
                </a:lnTo>
                <a:lnTo>
                  <a:pt x="858011" y="114300"/>
                </a:lnTo>
                <a:lnTo>
                  <a:pt x="859535" y="114300"/>
                </a:lnTo>
                <a:lnTo>
                  <a:pt x="854963" y="115824"/>
                </a:lnTo>
                <a:lnTo>
                  <a:pt x="848867" y="117348"/>
                </a:lnTo>
                <a:lnTo>
                  <a:pt x="838199" y="117348"/>
                </a:lnTo>
                <a:lnTo>
                  <a:pt x="832103" y="115824"/>
                </a:lnTo>
                <a:lnTo>
                  <a:pt x="827531" y="112775"/>
                </a:lnTo>
                <a:lnTo>
                  <a:pt x="824483" y="109727"/>
                </a:lnTo>
                <a:lnTo>
                  <a:pt x="819911" y="103631"/>
                </a:lnTo>
                <a:lnTo>
                  <a:pt x="818387" y="96011"/>
                </a:lnTo>
                <a:lnTo>
                  <a:pt x="818387" y="97535"/>
                </a:lnTo>
                <a:lnTo>
                  <a:pt x="816863" y="88391"/>
                </a:lnTo>
                <a:lnTo>
                  <a:pt x="815448" y="78486"/>
                </a:lnTo>
                <a:lnTo>
                  <a:pt x="815339" y="70103"/>
                </a:lnTo>
                <a:lnTo>
                  <a:pt x="818387" y="60959"/>
                </a:lnTo>
                <a:lnTo>
                  <a:pt x="816863" y="62483"/>
                </a:lnTo>
                <a:lnTo>
                  <a:pt x="819911" y="54863"/>
                </a:lnTo>
                <a:lnTo>
                  <a:pt x="822959" y="48767"/>
                </a:lnTo>
                <a:lnTo>
                  <a:pt x="827531" y="44196"/>
                </a:lnTo>
                <a:lnTo>
                  <a:pt x="827531" y="45720"/>
                </a:lnTo>
                <a:lnTo>
                  <a:pt x="832103" y="41148"/>
                </a:lnTo>
                <a:lnTo>
                  <a:pt x="830579" y="41148"/>
                </a:lnTo>
                <a:lnTo>
                  <a:pt x="836675" y="39624"/>
                </a:lnTo>
                <a:lnTo>
                  <a:pt x="844295" y="39624"/>
                </a:lnTo>
                <a:lnTo>
                  <a:pt x="850391" y="30479"/>
                </a:lnTo>
                <a:lnTo>
                  <a:pt x="842771" y="28955"/>
                </a:lnTo>
                <a:lnTo>
                  <a:pt x="835151" y="30479"/>
                </a:lnTo>
                <a:lnTo>
                  <a:pt x="827531" y="33527"/>
                </a:lnTo>
                <a:lnTo>
                  <a:pt x="821435" y="38100"/>
                </a:lnTo>
                <a:lnTo>
                  <a:pt x="815339" y="42672"/>
                </a:lnTo>
                <a:lnTo>
                  <a:pt x="810767" y="50291"/>
                </a:lnTo>
                <a:lnTo>
                  <a:pt x="807719" y="59435"/>
                </a:lnTo>
                <a:lnTo>
                  <a:pt x="806195" y="68579"/>
                </a:lnTo>
                <a:lnTo>
                  <a:pt x="806195" y="89915"/>
                </a:lnTo>
                <a:lnTo>
                  <a:pt x="809243" y="99059"/>
                </a:lnTo>
                <a:lnTo>
                  <a:pt x="812291" y="108203"/>
                </a:lnTo>
                <a:lnTo>
                  <a:pt x="815339" y="79248"/>
                </a:lnTo>
                <a:lnTo>
                  <a:pt x="816863" y="114300"/>
                </a:lnTo>
                <a:lnTo>
                  <a:pt x="821435" y="120396"/>
                </a:lnTo>
                <a:lnTo>
                  <a:pt x="822959" y="108203"/>
                </a:lnTo>
                <a:lnTo>
                  <a:pt x="829055" y="124967"/>
                </a:lnTo>
                <a:lnTo>
                  <a:pt x="835151" y="126491"/>
                </a:lnTo>
                <a:lnTo>
                  <a:pt x="836675" y="117348"/>
                </a:lnTo>
                <a:lnTo>
                  <a:pt x="844295" y="128015"/>
                </a:lnTo>
                <a:lnTo>
                  <a:pt x="850391" y="126491"/>
                </a:lnTo>
                <a:lnTo>
                  <a:pt x="850391" y="117348"/>
                </a:lnTo>
                <a:lnTo>
                  <a:pt x="856487" y="124967"/>
                </a:lnTo>
                <a:lnTo>
                  <a:pt x="862583" y="123444"/>
                </a:lnTo>
                <a:lnTo>
                  <a:pt x="867155" y="121920"/>
                </a:lnTo>
                <a:lnTo>
                  <a:pt x="870203" y="118872"/>
                </a:lnTo>
                <a:lnTo>
                  <a:pt x="872816" y="117565"/>
                </a:lnTo>
                <a:lnTo>
                  <a:pt x="873251" y="118872"/>
                </a:lnTo>
                <a:lnTo>
                  <a:pt x="873251" y="126491"/>
                </a:lnTo>
                <a:lnTo>
                  <a:pt x="871727" y="129539"/>
                </a:lnTo>
                <a:lnTo>
                  <a:pt x="873251" y="128015"/>
                </a:lnTo>
                <a:lnTo>
                  <a:pt x="871727" y="131063"/>
                </a:lnTo>
                <a:lnTo>
                  <a:pt x="870203" y="131063"/>
                </a:lnTo>
                <a:lnTo>
                  <a:pt x="867155" y="132587"/>
                </a:lnTo>
                <a:lnTo>
                  <a:pt x="868679" y="132587"/>
                </a:lnTo>
                <a:lnTo>
                  <a:pt x="864107" y="135635"/>
                </a:lnTo>
                <a:lnTo>
                  <a:pt x="865631" y="134111"/>
                </a:lnTo>
                <a:lnTo>
                  <a:pt x="861059" y="135635"/>
                </a:lnTo>
                <a:lnTo>
                  <a:pt x="851915" y="138683"/>
                </a:lnTo>
                <a:lnTo>
                  <a:pt x="839723" y="140207"/>
                </a:lnTo>
                <a:lnTo>
                  <a:pt x="827531" y="138683"/>
                </a:lnTo>
                <a:lnTo>
                  <a:pt x="839723" y="149351"/>
                </a:lnTo>
                <a:lnTo>
                  <a:pt x="853439" y="147827"/>
                </a:lnTo>
                <a:lnTo>
                  <a:pt x="864107" y="144779"/>
                </a:lnTo>
                <a:lnTo>
                  <a:pt x="868679" y="143255"/>
                </a:lnTo>
                <a:lnTo>
                  <a:pt x="873251" y="141731"/>
                </a:lnTo>
                <a:lnTo>
                  <a:pt x="876299" y="140207"/>
                </a:lnTo>
                <a:lnTo>
                  <a:pt x="873251" y="117348"/>
                </a:lnTo>
                <a:lnTo>
                  <a:pt x="872489" y="116585"/>
                </a:lnTo>
                <a:lnTo>
                  <a:pt x="872337" y="116128"/>
                </a:lnTo>
                <a:lnTo>
                  <a:pt x="872744" y="116331"/>
                </a:lnTo>
                <a:lnTo>
                  <a:pt x="874775" y="117348"/>
                </a:lnTo>
                <a:lnTo>
                  <a:pt x="873251" y="117348"/>
                </a:lnTo>
                <a:lnTo>
                  <a:pt x="876299" y="140207"/>
                </a:lnTo>
                <a:lnTo>
                  <a:pt x="877823" y="137159"/>
                </a:lnTo>
                <a:lnTo>
                  <a:pt x="880871" y="134111"/>
                </a:lnTo>
                <a:close/>
              </a:path>
              <a:path w="1190243" h="182879">
                <a:moveTo>
                  <a:pt x="872744" y="116331"/>
                </a:moveTo>
                <a:lnTo>
                  <a:pt x="872337" y="116128"/>
                </a:lnTo>
                <a:lnTo>
                  <a:pt x="872489" y="116585"/>
                </a:lnTo>
                <a:lnTo>
                  <a:pt x="873251" y="117348"/>
                </a:lnTo>
                <a:lnTo>
                  <a:pt x="874775" y="117348"/>
                </a:lnTo>
                <a:lnTo>
                  <a:pt x="872744" y="116331"/>
                </a:lnTo>
                <a:close/>
              </a:path>
              <a:path w="1190243" h="182879">
                <a:moveTo>
                  <a:pt x="872744" y="40131"/>
                </a:moveTo>
                <a:lnTo>
                  <a:pt x="871727" y="28955"/>
                </a:lnTo>
                <a:lnTo>
                  <a:pt x="871727" y="39624"/>
                </a:lnTo>
                <a:lnTo>
                  <a:pt x="872744" y="40131"/>
                </a:lnTo>
                <a:close/>
              </a:path>
              <a:path w="1190243" h="182879">
                <a:moveTo>
                  <a:pt x="858011" y="42672"/>
                </a:moveTo>
                <a:lnTo>
                  <a:pt x="861059" y="44196"/>
                </a:lnTo>
                <a:lnTo>
                  <a:pt x="864107" y="45720"/>
                </a:lnTo>
                <a:lnTo>
                  <a:pt x="867155" y="47244"/>
                </a:lnTo>
                <a:lnTo>
                  <a:pt x="870203" y="48767"/>
                </a:lnTo>
                <a:lnTo>
                  <a:pt x="873251" y="50291"/>
                </a:lnTo>
                <a:lnTo>
                  <a:pt x="877823" y="48767"/>
                </a:lnTo>
                <a:lnTo>
                  <a:pt x="880871" y="44196"/>
                </a:lnTo>
                <a:lnTo>
                  <a:pt x="882395" y="39624"/>
                </a:lnTo>
                <a:lnTo>
                  <a:pt x="882395" y="28955"/>
                </a:lnTo>
                <a:lnTo>
                  <a:pt x="880871" y="25907"/>
                </a:lnTo>
                <a:lnTo>
                  <a:pt x="879347" y="21335"/>
                </a:lnTo>
                <a:lnTo>
                  <a:pt x="877823" y="18287"/>
                </a:lnTo>
                <a:lnTo>
                  <a:pt x="874775" y="16763"/>
                </a:lnTo>
                <a:lnTo>
                  <a:pt x="874775" y="41148"/>
                </a:lnTo>
                <a:lnTo>
                  <a:pt x="871727" y="41148"/>
                </a:lnTo>
                <a:lnTo>
                  <a:pt x="870203" y="42672"/>
                </a:lnTo>
                <a:lnTo>
                  <a:pt x="870203" y="38100"/>
                </a:lnTo>
                <a:lnTo>
                  <a:pt x="865631" y="35051"/>
                </a:lnTo>
                <a:lnTo>
                  <a:pt x="861059" y="33527"/>
                </a:lnTo>
                <a:lnTo>
                  <a:pt x="856487" y="32003"/>
                </a:lnTo>
                <a:lnTo>
                  <a:pt x="850391" y="30479"/>
                </a:lnTo>
                <a:lnTo>
                  <a:pt x="844295" y="39624"/>
                </a:lnTo>
                <a:lnTo>
                  <a:pt x="848867" y="39624"/>
                </a:lnTo>
                <a:lnTo>
                  <a:pt x="853439" y="41148"/>
                </a:lnTo>
                <a:lnTo>
                  <a:pt x="858011" y="42672"/>
                </a:lnTo>
                <a:close/>
              </a:path>
              <a:path w="1190243" h="182879">
                <a:moveTo>
                  <a:pt x="606551" y="4572"/>
                </a:moveTo>
                <a:lnTo>
                  <a:pt x="606551" y="13715"/>
                </a:lnTo>
                <a:lnTo>
                  <a:pt x="608075" y="15239"/>
                </a:lnTo>
                <a:lnTo>
                  <a:pt x="611123" y="6096"/>
                </a:lnTo>
                <a:lnTo>
                  <a:pt x="606551" y="4572"/>
                </a:lnTo>
                <a:close/>
              </a:path>
              <a:path w="1190243" h="182879">
                <a:moveTo>
                  <a:pt x="589787" y="4572"/>
                </a:moveTo>
                <a:lnTo>
                  <a:pt x="589787" y="15239"/>
                </a:lnTo>
                <a:lnTo>
                  <a:pt x="591311" y="13715"/>
                </a:lnTo>
                <a:lnTo>
                  <a:pt x="594359" y="3048"/>
                </a:lnTo>
                <a:lnTo>
                  <a:pt x="589787" y="4572"/>
                </a:lnTo>
                <a:close/>
              </a:path>
              <a:path w="1190243" h="182879">
                <a:moveTo>
                  <a:pt x="589787" y="38100"/>
                </a:moveTo>
                <a:lnTo>
                  <a:pt x="589787" y="16763"/>
                </a:lnTo>
                <a:lnTo>
                  <a:pt x="590804" y="14731"/>
                </a:lnTo>
                <a:lnTo>
                  <a:pt x="592835" y="13715"/>
                </a:lnTo>
                <a:lnTo>
                  <a:pt x="595883" y="12191"/>
                </a:lnTo>
                <a:lnTo>
                  <a:pt x="594359" y="13715"/>
                </a:lnTo>
                <a:lnTo>
                  <a:pt x="598931" y="12191"/>
                </a:lnTo>
                <a:lnTo>
                  <a:pt x="601979" y="13715"/>
                </a:lnTo>
                <a:lnTo>
                  <a:pt x="601979" y="12191"/>
                </a:lnTo>
                <a:lnTo>
                  <a:pt x="605027" y="13715"/>
                </a:lnTo>
                <a:lnTo>
                  <a:pt x="607060" y="14731"/>
                </a:lnTo>
                <a:lnTo>
                  <a:pt x="608075" y="16763"/>
                </a:lnTo>
                <a:lnTo>
                  <a:pt x="608075" y="27431"/>
                </a:lnTo>
                <a:lnTo>
                  <a:pt x="605027" y="28955"/>
                </a:lnTo>
                <a:lnTo>
                  <a:pt x="606551" y="27431"/>
                </a:lnTo>
                <a:lnTo>
                  <a:pt x="603503" y="28955"/>
                </a:lnTo>
                <a:lnTo>
                  <a:pt x="598931" y="28955"/>
                </a:lnTo>
                <a:lnTo>
                  <a:pt x="598931" y="39624"/>
                </a:lnTo>
                <a:lnTo>
                  <a:pt x="603503" y="38100"/>
                </a:lnTo>
                <a:lnTo>
                  <a:pt x="606551" y="38100"/>
                </a:lnTo>
                <a:lnTo>
                  <a:pt x="609599" y="36575"/>
                </a:lnTo>
                <a:lnTo>
                  <a:pt x="612647" y="35051"/>
                </a:lnTo>
                <a:lnTo>
                  <a:pt x="615695" y="32003"/>
                </a:lnTo>
                <a:lnTo>
                  <a:pt x="617219" y="28955"/>
                </a:lnTo>
                <a:lnTo>
                  <a:pt x="617219" y="13715"/>
                </a:lnTo>
                <a:lnTo>
                  <a:pt x="614171" y="7620"/>
                </a:lnTo>
                <a:lnTo>
                  <a:pt x="611123" y="6096"/>
                </a:lnTo>
                <a:lnTo>
                  <a:pt x="608075" y="15239"/>
                </a:lnTo>
                <a:lnTo>
                  <a:pt x="606551" y="13715"/>
                </a:lnTo>
                <a:lnTo>
                  <a:pt x="606551" y="4572"/>
                </a:lnTo>
                <a:lnTo>
                  <a:pt x="603503" y="3048"/>
                </a:lnTo>
                <a:lnTo>
                  <a:pt x="594359" y="3048"/>
                </a:lnTo>
                <a:lnTo>
                  <a:pt x="591311" y="13715"/>
                </a:lnTo>
                <a:lnTo>
                  <a:pt x="589787" y="15239"/>
                </a:lnTo>
                <a:lnTo>
                  <a:pt x="589787" y="4572"/>
                </a:lnTo>
                <a:lnTo>
                  <a:pt x="586739" y="6096"/>
                </a:lnTo>
                <a:lnTo>
                  <a:pt x="583691" y="7620"/>
                </a:lnTo>
                <a:lnTo>
                  <a:pt x="580643" y="13715"/>
                </a:lnTo>
                <a:lnTo>
                  <a:pt x="579119" y="16763"/>
                </a:lnTo>
                <a:lnTo>
                  <a:pt x="579119" y="21335"/>
                </a:lnTo>
                <a:lnTo>
                  <a:pt x="580643" y="28955"/>
                </a:lnTo>
                <a:lnTo>
                  <a:pt x="583691" y="35051"/>
                </a:lnTo>
                <a:lnTo>
                  <a:pt x="586739" y="36575"/>
                </a:lnTo>
                <a:lnTo>
                  <a:pt x="589787" y="38100"/>
                </a:lnTo>
                <a:close/>
              </a:path>
              <a:path w="1190243" h="182879">
                <a:moveTo>
                  <a:pt x="598931" y="28955"/>
                </a:moveTo>
                <a:lnTo>
                  <a:pt x="591311" y="28955"/>
                </a:lnTo>
                <a:lnTo>
                  <a:pt x="589787" y="25907"/>
                </a:lnTo>
                <a:lnTo>
                  <a:pt x="589787" y="38100"/>
                </a:lnTo>
                <a:lnTo>
                  <a:pt x="594359" y="38100"/>
                </a:lnTo>
                <a:lnTo>
                  <a:pt x="598931" y="39624"/>
                </a:lnTo>
                <a:lnTo>
                  <a:pt x="598931" y="28955"/>
                </a:lnTo>
                <a:close/>
              </a:path>
              <a:path w="1190243" h="182879">
                <a:moveTo>
                  <a:pt x="1086612" y="10159"/>
                </a:moveTo>
                <a:lnTo>
                  <a:pt x="1086612" y="137667"/>
                </a:lnTo>
                <a:lnTo>
                  <a:pt x="1088135" y="137159"/>
                </a:lnTo>
                <a:lnTo>
                  <a:pt x="1088135" y="10667"/>
                </a:lnTo>
                <a:lnTo>
                  <a:pt x="1086611" y="9144"/>
                </a:lnTo>
                <a:lnTo>
                  <a:pt x="1086612" y="10159"/>
                </a:lnTo>
                <a:close/>
              </a:path>
              <a:path w="1190243" h="182879">
                <a:moveTo>
                  <a:pt x="1094231" y="4572"/>
                </a:moveTo>
                <a:lnTo>
                  <a:pt x="1091183" y="1524"/>
                </a:lnTo>
                <a:lnTo>
                  <a:pt x="1085087" y="0"/>
                </a:lnTo>
                <a:lnTo>
                  <a:pt x="1085087" y="9144"/>
                </a:lnTo>
                <a:lnTo>
                  <a:pt x="1085087" y="0"/>
                </a:lnTo>
                <a:lnTo>
                  <a:pt x="1082039" y="0"/>
                </a:lnTo>
                <a:lnTo>
                  <a:pt x="1083563" y="9144"/>
                </a:lnTo>
                <a:lnTo>
                  <a:pt x="1086612" y="10159"/>
                </a:lnTo>
                <a:lnTo>
                  <a:pt x="1086611" y="9144"/>
                </a:lnTo>
                <a:lnTo>
                  <a:pt x="1088135" y="10667"/>
                </a:lnTo>
                <a:lnTo>
                  <a:pt x="1088135" y="137159"/>
                </a:lnTo>
                <a:lnTo>
                  <a:pt x="1086612" y="137667"/>
                </a:lnTo>
                <a:lnTo>
                  <a:pt x="1083563" y="138683"/>
                </a:lnTo>
                <a:lnTo>
                  <a:pt x="1074419" y="138683"/>
                </a:lnTo>
                <a:lnTo>
                  <a:pt x="1071372" y="137667"/>
                </a:lnTo>
                <a:lnTo>
                  <a:pt x="1071371" y="138683"/>
                </a:lnTo>
                <a:lnTo>
                  <a:pt x="1071372" y="10159"/>
                </a:lnTo>
                <a:lnTo>
                  <a:pt x="1074419" y="9144"/>
                </a:lnTo>
                <a:lnTo>
                  <a:pt x="1078991" y="0"/>
                </a:lnTo>
                <a:lnTo>
                  <a:pt x="1072895" y="9144"/>
                </a:lnTo>
                <a:lnTo>
                  <a:pt x="1071371" y="9144"/>
                </a:lnTo>
                <a:lnTo>
                  <a:pt x="1069847" y="10667"/>
                </a:lnTo>
                <a:lnTo>
                  <a:pt x="1069847" y="137159"/>
                </a:lnTo>
                <a:lnTo>
                  <a:pt x="1072895" y="147827"/>
                </a:lnTo>
                <a:lnTo>
                  <a:pt x="1072895" y="138683"/>
                </a:lnTo>
                <a:lnTo>
                  <a:pt x="1078991" y="147827"/>
                </a:lnTo>
                <a:lnTo>
                  <a:pt x="1085087" y="147827"/>
                </a:lnTo>
                <a:lnTo>
                  <a:pt x="1085087" y="138683"/>
                </a:lnTo>
                <a:lnTo>
                  <a:pt x="1086611" y="138683"/>
                </a:lnTo>
                <a:lnTo>
                  <a:pt x="1091183" y="146303"/>
                </a:lnTo>
                <a:lnTo>
                  <a:pt x="1094231" y="143255"/>
                </a:lnTo>
                <a:lnTo>
                  <a:pt x="1095755" y="140207"/>
                </a:lnTo>
                <a:lnTo>
                  <a:pt x="1095755" y="7620"/>
                </a:lnTo>
                <a:lnTo>
                  <a:pt x="1094231" y="4572"/>
                </a:lnTo>
                <a:close/>
              </a:path>
              <a:path w="1190243" h="182879">
                <a:moveTo>
                  <a:pt x="1085087" y="138683"/>
                </a:moveTo>
                <a:lnTo>
                  <a:pt x="1085087" y="147827"/>
                </a:lnTo>
                <a:lnTo>
                  <a:pt x="1091183" y="146303"/>
                </a:lnTo>
                <a:lnTo>
                  <a:pt x="1086611" y="138683"/>
                </a:lnTo>
                <a:lnTo>
                  <a:pt x="1085087" y="138683"/>
                </a:lnTo>
                <a:close/>
              </a:path>
              <a:path w="1190243" h="182879">
                <a:moveTo>
                  <a:pt x="1074419" y="9144"/>
                </a:moveTo>
                <a:lnTo>
                  <a:pt x="1083563" y="9144"/>
                </a:lnTo>
                <a:lnTo>
                  <a:pt x="1082039" y="0"/>
                </a:lnTo>
                <a:lnTo>
                  <a:pt x="1078991" y="0"/>
                </a:lnTo>
                <a:lnTo>
                  <a:pt x="1074419" y="9144"/>
                </a:lnTo>
                <a:close/>
              </a:path>
              <a:path w="1190243" h="182879">
                <a:moveTo>
                  <a:pt x="1030224" y="10159"/>
                </a:moveTo>
                <a:lnTo>
                  <a:pt x="1030224" y="137667"/>
                </a:lnTo>
                <a:lnTo>
                  <a:pt x="1031747" y="137159"/>
                </a:lnTo>
                <a:lnTo>
                  <a:pt x="1031747" y="10667"/>
                </a:lnTo>
                <a:lnTo>
                  <a:pt x="1030223" y="9144"/>
                </a:lnTo>
                <a:lnTo>
                  <a:pt x="1030224" y="10159"/>
                </a:lnTo>
                <a:close/>
              </a:path>
              <a:path w="1190243" h="182879">
                <a:moveTo>
                  <a:pt x="1037843" y="4572"/>
                </a:moveTo>
                <a:lnTo>
                  <a:pt x="1034795" y="1524"/>
                </a:lnTo>
                <a:lnTo>
                  <a:pt x="1028699" y="0"/>
                </a:lnTo>
                <a:lnTo>
                  <a:pt x="1028699" y="9144"/>
                </a:lnTo>
                <a:lnTo>
                  <a:pt x="1028699" y="0"/>
                </a:lnTo>
                <a:lnTo>
                  <a:pt x="1025651" y="0"/>
                </a:lnTo>
                <a:lnTo>
                  <a:pt x="1027175" y="9144"/>
                </a:lnTo>
                <a:lnTo>
                  <a:pt x="1030224" y="10159"/>
                </a:lnTo>
                <a:lnTo>
                  <a:pt x="1030223" y="9144"/>
                </a:lnTo>
                <a:lnTo>
                  <a:pt x="1031747" y="10667"/>
                </a:lnTo>
                <a:lnTo>
                  <a:pt x="1031747" y="137159"/>
                </a:lnTo>
                <a:lnTo>
                  <a:pt x="1030224" y="137667"/>
                </a:lnTo>
                <a:lnTo>
                  <a:pt x="1027175" y="138683"/>
                </a:lnTo>
                <a:lnTo>
                  <a:pt x="1018031" y="138683"/>
                </a:lnTo>
                <a:lnTo>
                  <a:pt x="1014984" y="137667"/>
                </a:lnTo>
                <a:lnTo>
                  <a:pt x="1014983" y="138683"/>
                </a:lnTo>
                <a:lnTo>
                  <a:pt x="1014984" y="10159"/>
                </a:lnTo>
                <a:lnTo>
                  <a:pt x="1018031" y="9144"/>
                </a:lnTo>
                <a:lnTo>
                  <a:pt x="1022603" y="0"/>
                </a:lnTo>
                <a:lnTo>
                  <a:pt x="1016507" y="9144"/>
                </a:lnTo>
                <a:lnTo>
                  <a:pt x="1014983" y="9144"/>
                </a:lnTo>
                <a:lnTo>
                  <a:pt x="1013459" y="10667"/>
                </a:lnTo>
                <a:lnTo>
                  <a:pt x="1013459" y="137159"/>
                </a:lnTo>
                <a:lnTo>
                  <a:pt x="1016507" y="147827"/>
                </a:lnTo>
                <a:lnTo>
                  <a:pt x="1016507" y="138683"/>
                </a:lnTo>
                <a:lnTo>
                  <a:pt x="1022603" y="147827"/>
                </a:lnTo>
                <a:lnTo>
                  <a:pt x="1028699" y="147827"/>
                </a:lnTo>
                <a:lnTo>
                  <a:pt x="1028699" y="138683"/>
                </a:lnTo>
                <a:lnTo>
                  <a:pt x="1030223" y="138683"/>
                </a:lnTo>
                <a:lnTo>
                  <a:pt x="1034795" y="146303"/>
                </a:lnTo>
                <a:lnTo>
                  <a:pt x="1037843" y="143255"/>
                </a:lnTo>
                <a:lnTo>
                  <a:pt x="1039367" y="140207"/>
                </a:lnTo>
                <a:lnTo>
                  <a:pt x="1039367" y="7620"/>
                </a:lnTo>
                <a:lnTo>
                  <a:pt x="1037843" y="4572"/>
                </a:lnTo>
                <a:close/>
              </a:path>
              <a:path w="1190243" h="182879">
                <a:moveTo>
                  <a:pt x="1028699" y="138683"/>
                </a:moveTo>
                <a:lnTo>
                  <a:pt x="1028699" y="147827"/>
                </a:lnTo>
                <a:lnTo>
                  <a:pt x="1034795" y="146303"/>
                </a:lnTo>
                <a:lnTo>
                  <a:pt x="1030223" y="138683"/>
                </a:lnTo>
                <a:lnTo>
                  <a:pt x="1028699" y="138683"/>
                </a:lnTo>
                <a:close/>
              </a:path>
              <a:path w="1190243" h="182879">
                <a:moveTo>
                  <a:pt x="1018031" y="9144"/>
                </a:moveTo>
                <a:lnTo>
                  <a:pt x="1027175" y="9144"/>
                </a:lnTo>
                <a:lnTo>
                  <a:pt x="1025651" y="0"/>
                </a:lnTo>
                <a:lnTo>
                  <a:pt x="1022603" y="0"/>
                </a:lnTo>
                <a:lnTo>
                  <a:pt x="1018031" y="9144"/>
                </a:lnTo>
                <a:close/>
              </a:path>
              <a:path w="1190243" h="182879">
                <a:moveTo>
                  <a:pt x="32003" y="4572"/>
                </a:moveTo>
                <a:lnTo>
                  <a:pt x="28955" y="1524"/>
                </a:lnTo>
                <a:lnTo>
                  <a:pt x="25907" y="10667"/>
                </a:lnTo>
                <a:lnTo>
                  <a:pt x="27707" y="81385"/>
                </a:lnTo>
                <a:lnTo>
                  <a:pt x="25907" y="83820"/>
                </a:lnTo>
                <a:lnTo>
                  <a:pt x="24383" y="94487"/>
                </a:lnTo>
                <a:lnTo>
                  <a:pt x="24384" y="137667"/>
                </a:lnTo>
                <a:lnTo>
                  <a:pt x="21335" y="138683"/>
                </a:lnTo>
                <a:lnTo>
                  <a:pt x="22859" y="138683"/>
                </a:lnTo>
                <a:lnTo>
                  <a:pt x="22859" y="147827"/>
                </a:lnTo>
                <a:lnTo>
                  <a:pt x="28955" y="146303"/>
                </a:lnTo>
                <a:lnTo>
                  <a:pt x="24383" y="138683"/>
                </a:lnTo>
                <a:lnTo>
                  <a:pt x="25907" y="137159"/>
                </a:lnTo>
                <a:lnTo>
                  <a:pt x="26519" y="97798"/>
                </a:lnTo>
                <a:lnTo>
                  <a:pt x="29742" y="93594"/>
                </a:lnTo>
                <a:lnTo>
                  <a:pt x="30427" y="85627"/>
                </a:lnTo>
                <a:lnTo>
                  <a:pt x="33527" y="73510"/>
                </a:lnTo>
                <a:lnTo>
                  <a:pt x="33527" y="7620"/>
                </a:lnTo>
                <a:lnTo>
                  <a:pt x="32003" y="4572"/>
                </a:lnTo>
                <a:close/>
              </a:path>
              <a:path w="1190243" h="182879">
                <a:moveTo>
                  <a:pt x="24383" y="94487"/>
                </a:moveTo>
                <a:lnTo>
                  <a:pt x="25907" y="83820"/>
                </a:lnTo>
                <a:lnTo>
                  <a:pt x="27707" y="81385"/>
                </a:lnTo>
                <a:lnTo>
                  <a:pt x="25907" y="10667"/>
                </a:lnTo>
                <a:lnTo>
                  <a:pt x="28955" y="1524"/>
                </a:lnTo>
                <a:lnTo>
                  <a:pt x="22859" y="0"/>
                </a:lnTo>
                <a:lnTo>
                  <a:pt x="24383" y="9144"/>
                </a:lnTo>
                <a:lnTo>
                  <a:pt x="24383" y="94487"/>
                </a:lnTo>
                <a:close/>
              </a:path>
              <a:path w="1190243" h="182879">
                <a:moveTo>
                  <a:pt x="33528" y="108661"/>
                </a:moveTo>
                <a:lnTo>
                  <a:pt x="54863" y="141731"/>
                </a:lnTo>
                <a:lnTo>
                  <a:pt x="56387" y="144779"/>
                </a:lnTo>
                <a:lnTo>
                  <a:pt x="60959" y="146303"/>
                </a:lnTo>
                <a:lnTo>
                  <a:pt x="65531" y="147827"/>
                </a:lnTo>
                <a:lnTo>
                  <a:pt x="64007" y="138683"/>
                </a:lnTo>
                <a:lnTo>
                  <a:pt x="62483" y="135635"/>
                </a:lnTo>
                <a:lnTo>
                  <a:pt x="32896" y="89480"/>
                </a:lnTo>
                <a:lnTo>
                  <a:pt x="33527" y="92963"/>
                </a:lnTo>
                <a:lnTo>
                  <a:pt x="29742" y="93594"/>
                </a:lnTo>
                <a:lnTo>
                  <a:pt x="26519" y="97798"/>
                </a:lnTo>
                <a:lnTo>
                  <a:pt x="25907" y="137159"/>
                </a:lnTo>
                <a:lnTo>
                  <a:pt x="24383" y="138683"/>
                </a:lnTo>
                <a:lnTo>
                  <a:pt x="28955" y="146303"/>
                </a:lnTo>
                <a:lnTo>
                  <a:pt x="32003" y="143255"/>
                </a:lnTo>
                <a:lnTo>
                  <a:pt x="33527" y="140207"/>
                </a:lnTo>
                <a:lnTo>
                  <a:pt x="33528" y="108661"/>
                </a:lnTo>
                <a:close/>
              </a:path>
              <a:path w="1190243" h="182879">
                <a:moveTo>
                  <a:pt x="53339" y="45720"/>
                </a:moveTo>
                <a:lnTo>
                  <a:pt x="51815" y="48767"/>
                </a:lnTo>
                <a:lnTo>
                  <a:pt x="33527" y="73510"/>
                </a:lnTo>
                <a:lnTo>
                  <a:pt x="30427" y="85627"/>
                </a:lnTo>
                <a:lnTo>
                  <a:pt x="29742" y="93594"/>
                </a:lnTo>
                <a:lnTo>
                  <a:pt x="33527" y="92963"/>
                </a:lnTo>
                <a:lnTo>
                  <a:pt x="32896" y="89480"/>
                </a:lnTo>
                <a:lnTo>
                  <a:pt x="33527" y="86867"/>
                </a:lnTo>
                <a:lnTo>
                  <a:pt x="59435" y="54863"/>
                </a:lnTo>
                <a:lnTo>
                  <a:pt x="60452" y="52831"/>
                </a:lnTo>
                <a:lnTo>
                  <a:pt x="62483" y="51815"/>
                </a:lnTo>
                <a:lnTo>
                  <a:pt x="70103" y="51815"/>
                </a:lnTo>
                <a:lnTo>
                  <a:pt x="70103" y="42672"/>
                </a:lnTo>
                <a:lnTo>
                  <a:pt x="62483" y="42672"/>
                </a:lnTo>
                <a:lnTo>
                  <a:pt x="60959" y="51815"/>
                </a:lnTo>
                <a:lnTo>
                  <a:pt x="59435" y="53339"/>
                </a:lnTo>
                <a:lnTo>
                  <a:pt x="57911" y="42672"/>
                </a:lnTo>
                <a:lnTo>
                  <a:pt x="53339" y="45720"/>
                </a:lnTo>
                <a:close/>
              </a:path>
              <a:path w="1190243" h="182879">
                <a:moveTo>
                  <a:pt x="24383" y="9144"/>
                </a:moveTo>
                <a:lnTo>
                  <a:pt x="22859" y="0"/>
                </a:lnTo>
                <a:lnTo>
                  <a:pt x="22859" y="9144"/>
                </a:lnTo>
                <a:lnTo>
                  <a:pt x="22859" y="0"/>
                </a:lnTo>
                <a:lnTo>
                  <a:pt x="9143" y="0"/>
                </a:lnTo>
                <a:lnTo>
                  <a:pt x="10667" y="9144"/>
                </a:lnTo>
                <a:lnTo>
                  <a:pt x="9143" y="9144"/>
                </a:lnTo>
                <a:lnTo>
                  <a:pt x="7619" y="10667"/>
                </a:lnTo>
                <a:lnTo>
                  <a:pt x="7619" y="137159"/>
                </a:lnTo>
                <a:lnTo>
                  <a:pt x="10667" y="147827"/>
                </a:lnTo>
                <a:lnTo>
                  <a:pt x="10667" y="138683"/>
                </a:lnTo>
                <a:lnTo>
                  <a:pt x="16763" y="147827"/>
                </a:lnTo>
                <a:lnTo>
                  <a:pt x="22859" y="147827"/>
                </a:lnTo>
                <a:lnTo>
                  <a:pt x="22859" y="138683"/>
                </a:lnTo>
                <a:lnTo>
                  <a:pt x="12191" y="138683"/>
                </a:lnTo>
                <a:lnTo>
                  <a:pt x="9143" y="137668"/>
                </a:lnTo>
                <a:lnTo>
                  <a:pt x="9143" y="138683"/>
                </a:lnTo>
                <a:lnTo>
                  <a:pt x="9144" y="10159"/>
                </a:lnTo>
                <a:lnTo>
                  <a:pt x="12191" y="9144"/>
                </a:lnTo>
                <a:lnTo>
                  <a:pt x="21335" y="9144"/>
                </a:lnTo>
                <a:lnTo>
                  <a:pt x="24384" y="10159"/>
                </a:lnTo>
                <a:lnTo>
                  <a:pt x="24383" y="9144"/>
                </a:lnTo>
                <a:close/>
              </a:path>
              <a:path w="1190243" h="182879">
                <a:moveTo>
                  <a:pt x="76199" y="54863"/>
                </a:moveTo>
                <a:lnTo>
                  <a:pt x="47243" y="86867"/>
                </a:lnTo>
                <a:lnTo>
                  <a:pt x="57911" y="89915"/>
                </a:lnTo>
                <a:lnTo>
                  <a:pt x="79247" y="135635"/>
                </a:lnTo>
                <a:lnTo>
                  <a:pt x="80771" y="137159"/>
                </a:lnTo>
                <a:lnTo>
                  <a:pt x="80771" y="137921"/>
                </a:lnTo>
                <a:lnTo>
                  <a:pt x="80467" y="138074"/>
                </a:lnTo>
                <a:lnTo>
                  <a:pt x="79247" y="138683"/>
                </a:lnTo>
                <a:lnTo>
                  <a:pt x="67055" y="138683"/>
                </a:lnTo>
                <a:lnTo>
                  <a:pt x="64007" y="137159"/>
                </a:lnTo>
                <a:lnTo>
                  <a:pt x="64007" y="138683"/>
                </a:lnTo>
                <a:lnTo>
                  <a:pt x="65531" y="147827"/>
                </a:lnTo>
                <a:lnTo>
                  <a:pt x="80771" y="147827"/>
                </a:lnTo>
                <a:lnTo>
                  <a:pt x="80771" y="138683"/>
                </a:lnTo>
                <a:lnTo>
                  <a:pt x="82295" y="137159"/>
                </a:lnTo>
                <a:lnTo>
                  <a:pt x="88391" y="131063"/>
                </a:lnTo>
                <a:lnTo>
                  <a:pt x="60197" y="87362"/>
                </a:lnTo>
                <a:lnTo>
                  <a:pt x="57911" y="83820"/>
                </a:lnTo>
                <a:lnTo>
                  <a:pt x="76199" y="54863"/>
                </a:lnTo>
                <a:close/>
              </a:path>
              <a:path w="1190243" h="182879">
                <a:moveTo>
                  <a:pt x="77723" y="51815"/>
                </a:moveTo>
                <a:lnTo>
                  <a:pt x="76199" y="54863"/>
                </a:lnTo>
                <a:lnTo>
                  <a:pt x="77723" y="53339"/>
                </a:lnTo>
                <a:lnTo>
                  <a:pt x="83819" y="60959"/>
                </a:lnTo>
                <a:lnTo>
                  <a:pt x="79247" y="51815"/>
                </a:lnTo>
                <a:lnTo>
                  <a:pt x="79247" y="53339"/>
                </a:lnTo>
                <a:lnTo>
                  <a:pt x="78485" y="51815"/>
                </a:lnTo>
                <a:lnTo>
                  <a:pt x="77723" y="50291"/>
                </a:lnTo>
                <a:lnTo>
                  <a:pt x="76199" y="42672"/>
                </a:lnTo>
                <a:lnTo>
                  <a:pt x="70103" y="42672"/>
                </a:lnTo>
                <a:lnTo>
                  <a:pt x="70103" y="51815"/>
                </a:lnTo>
                <a:lnTo>
                  <a:pt x="77723" y="51815"/>
                </a:lnTo>
                <a:close/>
              </a:path>
              <a:path w="1190243" h="182879">
                <a:moveTo>
                  <a:pt x="82295" y="42672"/>
                </a:moveTo>
                <a:lnTo>
                  <a:pt x="76199" y="42672"/>
                </a:lnTo>
                <a:lnTo>
                  <a:pt x="77723" y="50291"/>
                </a:lnTo>
                <a:lnTo>
                  <a:pt x="78485" y="51815"/>
                </a:lnTo>
                <a:lnTo>
                  <a:pt x="79247" y="51815"/>
                </a:lnTo>
                <a:lnTo>
                  <a:pt x="83819" y="60959"/>
                </a:lnTo>
                <a:lnTo>
                  <a:pt x="86867" y="56387"/>
                </a:lnTo>
                <a:lnTo>
                  <a:pt x="88391" y="50291"/>
                </a:lnTo>
                <a:lnTo>
                  <a:pt x="86867" y="45720"/>
                </a:lnTo>
                <a:lnTo>
                  <a:pt x="82295" y="42672"/>
                </a:lnTo>
                <a:close/>
              </a:path>
              <a:path w="1190243" h="182879">
                <a:moveTo>
                  <a:pt x="62483" y="42672"/>
                </a:moveTo>
                <a:lnTo>
                  <a:pt x="57911" y="42672"/>
                </a:lnTo>
                <a:lnTo>
                  <a:pt x="59435" y="53339"/>
                </a:lnTo>
                <a:lnTo>
                  <a:pt x="60959" y="51815"/>
                </a:lnTo>
                <a:lnTo>
                  <a:pt x="62483" y="42672"/>
                </a:lnTo>
                <a:close/>
              </a:path>
              <a:path w="1190243" h="182879">
                <a:moveTo>
                  <a:pt x="76199" y="54863"/>
                </a:moveTo>
                <a:lnTo>
                  <a:pt x="57911" y="83820"/>
                </a:lnTo>
                <a:lnTo>
                  <a:pt x="60197" y="87362"/>
                </a:lnTo>
                <a:lnTo>
                  <a:pt x="83819" y="60959"/>
                </a:lnTo>
                <a:lnTo>
                  <a:pt x="77723" y="53339"/>
                </a:lnTo>
                <a:lnTo>
                  <a:pt x="76199" y="54863"/>
                </a:lnTo>
                <a:close/>
              </a:path>
              <a:path w="1190243" h="182879">
                <a:moveTo>
                  <a:pt x="91439" y="140207"/>
                </a:moveTo>
                <a:lnTo>
                  <a:pt x="89915" y="135635"/>
                </a:lnTo>
                <a:lnTo>
                  <a:pt x="88391" y="131063"/>
                </a:lnTo>
                <a:lnTo>
                  <a:pt x="83819" y="137159"/>
                </a:lnTo>
                <a:lnTo>
                  <a:pt x="81788" y="138175"/>
                </a:lnTo>
                <a:lnTo>
                  <a:pt x="80771" y="138683"/>
                </a:lnTo>
                <a:lnTo>
                  <a:pt x="80771" y="147827"/>
                </a:lnTo>
                <a:lnTo>
                  <a:pt x="80771" y="140207"/>
                </a:lnTo>
                <a:lnTo>
                  <a:pt x="82295" y="147827"/>
                </a:lnTo>
                <a:lnTo>
                  <a:pt x="85343" y="146303"/>
                </a:lnTo>
                <a:lnTo>
                  <a:pt x="89915" y="144779"/>
                </a:lnTo>
                <a:lnTo>
                  <a:pt x="91439" y="140207"/>
                </a:lnTo>
                <a:close/>
              </a:path>
              <a:path w="1190243" h="182879">
                <a:moveTo>
                  <a:pt x="82295" y="137159"/>
                </a:moveTo>
                <a:lnTo>
                  <a:pt x="80771" y="138683"/>
                </a:lnTo>
                <a:lnTo>
                  <a:pt x="81788" y="138175"/>
                </a:lnTo>
                <a:lnTo>
                  <a:pt x="83819" y="137159"/>
                </a:lnTo>
                <a:lnTo>
                  <a:pt x="88391" y="131063"/>
                </a:lnTo>
                <a:lnTo>
                  <a:pt x="82295" y="137159"/>
                </a:lnTo>
                <a:close/>
              </a:path>
              <a:path w="1190243" h="182879">
                <a:moveTo>
                  <a:pt x="80771" y="137159"/>
                </a:moveTo>
                <a:lnTo>
                  <a:pt x="79247" y="135635"/>
                </a:lnTo>
                <a:lnTo>
                  <a:pt x="80467" y="138074"/>
                </a:lnTo>
                <a:lnTo>
                  <a:pt x="80771" y="137921"/>
                </a:lnTo>
                <a:lnTo>
                  <a:pt x="80771" y="137159"/>
                </a:lnTo>
                <a:close/>
              </a:path>
              <a:path w="1190243" h="182879">
                <a:moveTo>
                  <a:pt x="1524" y="144779"/>
                </a:moveTo>
                <a:lnTo>
                  <a:pt x="4571" y="146303"/>
                </a:lnTo>
                <a:lnTo>
                  <a:pt x="10667" y="147827"/>
                </a:lnTo>
                <a:lnTo>
                  <a:pt x="7619" y="137159"/>
                </a:lnTo>
                <a:lnTo>
                  <a:pt x="7619" y="10667"/>
                </a:lnTo>
                <a:lnTo>
                  <a:pt x="9143" y="9144"/>
                </a:lnTo>
                <a:lnTo>
                  <a:pt x="10667" y="9144"/>
                </a:lnTo>
                <a:lnTo>
                  <a:pt x="9143" y="0"/>
                </a:lnTo>
                <a:lnTo>
                  <a:pt x="4571" y="1524"/>
                </a:lnTo>
                <a:lnTo>
                  <a:pt x="1524" y="4572"/>
                </a:lnTo>
                <a:lnTo>
                  <a:pt x="0" y="7620"/>
                </a:lnTo>
                <a:lnTo>
                  <a:pt x="0" y="140207"/>
                </a:lnTo>
                <a:lnTo>
                  <a:pt x="1524" y="144779"/>
                </a:lnTo>
                <a:close/>
              </a:path>
              <a:path w="1190243" h="182879">
                <a:moveTo>
                  <a:pt x="82295" y="147827"/>
                </a:moveTo>
                <a:lnTo>
                  <a:pt x="80771" y="140207"/>
                </a:lnTo>
                <a:lnTo>
                  <a:pt x="80771" y="147827"/>
                </a:lnTo>
                <a:lnTo>
                  <a:pt x="82295" y="147827"/>
                </a:lnTo>
                <a:close/>
              </a:path>
              <a:path w="1190243" h="182879">
                <a:moveTo>
                  <a:pt x="79247" y="135635"/>
                </a:moveTo>
                <a:lnTo>
                  <a:pt x="57911" y="89915"/>
                </a:lnTo>
                <a:lnTo>
                  <a:pt x="47243" y="86867"/>
                </a:lnTo>
                <a:lnTo>
                  <a:pt x="79247" y="135635"/>
                </a:lnTo>
                <a:close/>
              </a:path>
              <a:path w="1190243" h="182879">
                <a:moveTo>
                  <a:pt x="33527" y="86867"/>
                </a:moveTo>
                <a:lnTo>
                  <a:pt x="32896" y="89480"/>
                </a:lnTo>
                <a:lnTo>
                  <a:pt x="59435" y="54863"/>
                </a:lnTo>
                <a:lnTo>
                  <a:pt x="33527" y="86867"/>
                </a:lnTo>
                <a:close/>
              </a:path>
              <a:path w="1190243" h="182879">
                <a:moveTo>
                  <a:pt x="16763" y="147827"/>
                </a:moveTo>
                <a:lnTo>
                  <a:pt x="10667" y="138683"/>
                </a:lnTo>
                <a:lnTo>
                  <a:pt x="10667" y="147827"/>
                </a:lnTo>
                <a:lnTo>
                  <a:pt x="16763" y="147827"/>
                </a:lnTo>
                <a:close/>
              </a:path>
              <a:path w="1190243" h="182879">
                <a:moveTo>
                  <a:pt x="1007363" y="144779"/>
                </a:moveTo>
                <a:lnTo>
                  <a:pt x="1010411" y="146303"/>
                </a:lnTo>
                <a:lnTo>
                  <a:pt x="1016507" y="147827"/>
                </a:lnTo>
                <a:lnTo>
                  <a:pt x="1013459" y="137159"/>
                </a:lnTo>
                <a:lnTo>
                  <a:pt x="1013459" y="10667"/>
                </a:lnTo>
                <a:lnTo>
                  <a:pt x="1014983" y="9144"/>
                </a:lnTo>
                <a:lnTo>
                  <a:pt x="1016507" y="9144"/>
                </a:lnTo>
                <a:lnTo>
                  <a:pt x="1022603" y="0"/>
                </a:lnTo>
                <a:lnTo>
                  <a:pt x="1014983" y="0"/>
                </a:lnTo>
                <a:lnTo>
                  <a:pt x="1010411" y="1524"/>
                </a:lnTo>
                <a:lnTo>
                  <a:pt x="1007363" y="4572"/>
                </a:lnTo>
                <a:lnTo>
                  <a:pt x="1005839" y="7620"/>
                </a:lnTo>
                <a:lnTo>
                  <a:pt x="1005839" y="140207"/>
                </a:lnTo>
                <a:lnTo>
                  <a:pt x="1007363" y="144779"/>
                </a:lnTo>
                <a:close/>
              </a:path>
              <a:path w="1190243" h="182879">
                <a:moveTo>
                  <a:pt x="1022603" y="147827"/>
                </a:moveTo>
                <a:lnTo>
                  <a:pt x="1016507" y="138683"/>
                </a:lnTo>
                <a:lnTo>
                  <a:pt x="1016507" y="147827"/>
                </a:lnTo>
                <a:lnTo>
                  <a:pt x="1022603" y="147827"/>
                </a:lnTo>
                <a:close/>
              </a:path>
              <a:path w="1190243" h="182879">
                <a:moveTo>
                  <a:pt x="1063751" y="144779"/>
                </a:moveTo>
                <a:lnTo>
                  <a:pt x="1066799" y="146303"/>
                </a:lnTo>
                <a:lnTo>
                  <a:pt x="1072895" y="147827"/>
                </a:lnTo>
                <a:lnTo>
                  <a:pt x="1069847" y="137159"/>
                </a:lnTo>
                <a:lnTo>
                  <a:pt x="1069847" y="10667"/>
                </a:lnTo>
                <a:lnTo>
                  <a:pt x="1071371" y="9144"/>
                </a:lnTo>
                <a:lnTo>
                  <a:pt x="1072895" y="9144"/>
                </a:lnTo>
                <a:lnTo>
                  <a:pt x="1078991" y="0"/>
                </a:lnTo>
                <a:lnTo>
                  <a:pt x="1071371" y="0"/>
                </a:lnTo>
                <a:lnTo>
                  <a:pt x="1066799" y="1524"/>
                </a:lnTo>
                <a:lnTo>
                  <a:pt x="1063751" y="4572"/>
                </a:lnTo>
                <a:lnTo>
                  <a:pt x="1062227" y="7620"/>
                </a:lnTo>
                <a:lnTo>
                  <a:pt x="1062227" y="140207"/>
                </a:lnTo>
                <a:lnTo>
                  <a:pt x="1063751" y="144779"/>
                </a:lnTo>
                <a:close/>
              </a:path>
              <a:path w="1190243" h="182879">
                <a:moveTo>
                  <a:pt x="1078991" y="147827"/>
                </a:moveTo>
                <a:lnTo>
                  <a:pt x="1072895" y="138683"/>
                </a:lnTo>
                <a:lnTo>
                  <a:pt x="1072895" y="147827"/>
                </a:lnTo>
                <a:lnTo>
                  <a:pt x="1078991" y="147827"/>
                </a:lnTo>
                <a:close/>
              </a:path>
              <a:path w="1190243" h="182879">
                <a:moveTo>
                  <a:pt x="816863" y="114300"/>
                </a:moveTo>
                <a:lnTo>
                  <a:pt x="815339" y="79248"/>
                </a:lnTo>
                <a:lnTo>
                  <a:pt x="812291" y="108203"/>
                </a:lnTo>
                <a:lnTo>
                  <a:pt x="816863" y="114300"/>
                </a:lnTo>
                <a:close/>
              </a:path>
              <a:path w="1190243" h="182879">
                <a:moveTo>
                  <a:pt x="870203" y="38100"/>
                </a:moveTo>
                <a:lnTo>
                  <a:pt x="870203" y="42672"/>
                </a:lnTo>
                <a:lnTo>
                  <a:pt x="871727" y="41148"/>
                </a:lnTo>
                <a:lnTo>
                  <a:pt x="874775" y="41148"/>
                </a:lnTo>
                <a:lnTo>
                  <a:pt x="874775" y="16763"/>
                </a:lnTo>
                <a:lnTo>
                  <a:pt x="871727" y="15239"/>
                </a:lnTo>
                <a:lnTo>
                  <a:pt x="862583" y="10667"/>
                </a:lnTo>
                <a:lnTo>
                  <a:pt x="853439" y="9144"/>
                </a:lnTo>
                <a:lnTo>
                  <a:pt x="842771" y="7620"/>
                </a:lnTo>
                <a:lnTo>
                  <a:pt x="842771" y="16763"/>
                </a:lnTo>
                <a:lnTo>
                  <a:pt x="851915" y="18287"/>
                </a:lnTo>
                <a:lnTo>
                  <a:pt x="861059" y="19811"/>
                </a:lnTo>
                <a:lnTo>
                  <a:pt x="859535" y="19811"/>
                </a:lnTo>
                <a:lnTo>
                  <a:pt x="867155" y="22859"/>
                </a:lnTo>
                <a:lnTo>
                  <a:pt x="870203" y="24383"/>
                </a:lnTo>
                <a:lnTo>
                  <a:pt x="871727" y="27431"/>
                </a:lnTo>
                <a:lnTo>
                  <a:pt x="871727" y="28955"/>
                </a:lnTo>
                <a:lnTo>
                  <a:pt x="872744" y="40131"/>
                </a:lnTo>
                <a:lnTo>
                  <a:pt x="871727" y="25907"/>
                </a:lnTo>
                <a:lnTo>
                  <a:pt x="872744" y="40131"/>
                </a:lnTo>
                <a:lnTo>
                  <a:pt x="873251" y="39624"/>
                </a:lnTo>
                <a:lnTo>
                  <a:pt x="872744" y="40131"/>
                </a:lnTo>
                <a:lnTo>
                  <a:pt x="871727" y="39624"/>
                </a:lnTo>
                <a:lnTo>
                  <a:pt x="870203" y="38100"/>
                </a:lnTo>
                <a:close/>
              </a:path>
              <a:path w="1190243" h="182879">
                <a:moveTo>
                  <a:pt x="844295" y="128015"/>
                </a:moveTo>
                <a:lnTo>
                  <a:pt x="836675" y="117348"/>
                </a:lnTo>
                <a:lnTo>
                  <a:pt x="835151" y="126491"/>
                </a:lnTo>
                <a:lnTo>
                  <a:pt x="844295" y="128015"/>
                </a:lnTo>
                <a:close/>
              </a:path>
              <a:path w="1190243" h="182879">
                <a:moveTo>
                  <a:pt x="850391" y="117348"/>
                </a:moveTo>
                <a:lnTo>
                  <a:pt x="850391" y="126491"/>
                </a:lnTo>
                <a:lnTo>
                  <a:pt x="856487" y="124967"/>
                </a:lnTo>
                <a:lnTo>
                  <a:pt x="850391" y="117348"/>
                </a:lnTo>
                <a:close/>
              </a:path>
              <a:path w="1190243" h="182879">
                <a:moveTo>
                  <a:pt x="829055" y="124967"/>
                </a:moveTo>
                <a:lnTo>
                  <a:pt x="822959" y="108203"/>
                </a:lnTo>
                <a:lnTo>
                  <a:pt x="821435" y="120396"/>
                </a:lnTo>
                <a:lnTo>
                  <a:pt x="829055" y="124967"/>
                </a:lnTo>
                <a:close/>
              </a:path>
              <a:path w="1190243" h="182879">
                <a:moveTo>
                  <a:pt x="841959" y="16865"/>
                </a:moveTo>
                <a:lnTo>
                  <a:pt x="841247" y="16763"/>
                </a:lnTo>
                <a:lnTo>
                  <a:pt x="830579" y="18287"/>
                </a:lnTo>
                <a:lnTo>
                  <a:pt x="841959" y="16865"/>
                </a:lnTo>
                <a:close/>
              </a:path>
              <a:path w="1190243" h="182879">
                <a:moveTo>
                  <a:pt x="836675" y="39624"/>
                </a:moveTo>
                <a:lnTo>
                  <a:pt x="830579" y="41148"/>
                </a:lnTo>
                <a:lnTo>
                  <a:pt x="838199" y="39624"/>
                </a:lnTo>
                <a:lnTo>
                  <a:pt x="836675" y="39624"/>
                </a:lnTo>
                <a:close/>
              </a:path>
              <a:path w="1190243" h="182879">
                <a:moveTo>
                  <a:pt x="536447" y="30479"/>
                </a:moveTo>
                <a:lnTo>
                  <a:pt x="534923" y="27431"/>
                </a:lnTo>
                <a:lnTo>
                  <a:pt x="534923" y="28955"/>
                </a:lnTo>
                <a:lnTo>
                  <a:pt x="536447" y="30479"/>
                </a:lnTo>
                <a:close/>
              </a:path>
              <a:path w="1190243" h="182879">
                <a:moveTo>
                  <a:pt x="553211" y="128015"/>
                </a:moveTo>
                <a:lnTo>
                  <a:pt x="548639" y="118872"/>
                </a:lnTo>
                <a:lnTo>
                  <a:pt x="548639" y="128015"/>
                </a:lnTo>
                <a:lnTo>
                  <a:pt x="553211" y="128015"/>
                </a:lnTo>
                <a:close/>
              </a:path>
              <a:path w="1190243" h="182879">
                <a:moveTo>
                  <a:pt x="556259" y="50291"/>
                </a:moveTo>
                <a:lnTo>
                  <a:pt x="559307" y="42672"/>
                </a:lnTo>
                <a:lnTo>
                  <a:pt x="544068" y="42671"/>
                </a:lnTo>
                <a:lnTo>
                  <a:pt x="556259" y="50291"/>
                </a:lnTo>
                <a:close/>
              </a:path>
              <a:path w="1190243" h="182879">
                <a:moveTo>
                  <a:pt x="544067" y="47244"/>
                </a:moveTo>
                <a:lnTo>
                  <a:pt x="534923" y="51815"/>
                </a:lnTo>
                <a:lnTo>
                  <a:pt x="557021" y="51816"/>
                </a:lnTo>
                <a:lnTo>
                  <a:pt x="544067" y="47244"/>
                </a:lnTo>
                <a:close/>
              </a:path>
              <a:path w="1190243" h="182879">
                <a:moveTo>
                  <a:pt x="528827" y="137159"/>
                </a:moveTo>
                <a:lnTo>
                  <a:pt x="528827" y="147827"/>
                </a:lnTo>
                <a:lnTo>
                  <a:pt x="534923" y="149351"/>
                </a:lnTo>
                <a:lnTo>
                  <a:pt x="528827" y="137159"/>
                </a:lnTo>
                <a:close/>
              </a:path>
              <a:path w="1190243" h="182879">
                <a:moveTo>
                  <a:pt x="521207" y="28955"/>
                </a:moveTo>
                <a:lnTo>
                  <a:pt x="519683" y="27431"/>
                </a:lnTo>
                <a:lnTo>
                  <a:pt x="519684" y="28955"/>
                </a:lnTo>
                <a:lnTo>
                  <a:pt x="521207" y="28955"/>
                </a:lnTo>
                <a:close/>
              </a:path>
              <a:path w="1190243" h="182879">
                <a:moveTo>
                  <a:pt x="496823" y="67055"/>
                </a:moveTo>
                <a:lnTo>
                  <a:pt x="499871" y="71627"/>
                </a:lnTo>
                <a:lnTo>
                  <a:pt x="502919" y="73151"/>
                </a:lnTo>
                <a:lnTo>
                  <a:pt x="502919" y="51815"/>
                </a:lnTo>
                <a:lnTo>
                  <a:pt x="504443" y="51815"/>
                </a:lnTo>
                <a:lnTo>
                  <a:pt x="504443" y="62483"/>
                </a:lnTo>
                <a:lnTo>
                  <a:pt x="505967" y="64007"/>
                </a:lnTo>
                <a:lnTo>
                  <a:pt x="509015" y="67055"/>
                </a:lnTo>
                <a:lnTo>
                  <a:pt x="509015" y="112775"/>
                </a:lnTo>
                <a:lnTo>
                  <a:pt x="510539" y="120396"/>
                </a:lnTo>
                <a:lnTo>
                  <a:pt x="512063" y="128015"/>
                </a:lnTo>
                <a:lnTo>
                  <a:pt x="513587" y="134111"/>
                </a:lnTo>
                <a:lnTo>
                  <a:pt x="518159" y="140207"/>
                </a:lnTo>
                <a:lnTo>
                  <a:pt x="513587" y="73151"/>
                </a:lnTo>
                <a:lnTo>
                  <a:pt x="519683" y="62483"/>
                </a:lnTo>
                <a:lnTo>
                  <a:pt x="505205" y="62484"/>
                </a:lnTo>
                <a:lnTo>
                  <a:pt x="504443" y="60959"/>
                </a:lnTo>
                <a:lnTo>
                  <a:pt x="504443" y="53339"/>
                </a:lnTo>
                <a:lnTo>
                  <a:pt x="505205" y="51816"/>
                </a:lnTo>
                <a:lnTo>
                  <a:pt x="505967" y="50291"/>
                </a:lnTo>
                <a:lnTo>
                  <a:pt x="509015" y="47244"/>
                </a:lnTo>
                <a:lnTo>
                  <a:pt x="519683" y="51815"/>
                </a:lnTo>
                <a:lnTo>
                  <a:pt x="518921" y="28955"/>
                </a:lnTo>
                <a:lnTo>
                  <a:pt x="518159" y="30479"/>
                </a:lnTo>
                <a:lnTo>
                  <a:pt x="518159" y="28955"/>
                </a:lnTo>
                <a:lnTo>
                  <a:pt x="515111" y="19811"/>
                </a:lnTo>
                <a:lnTo>
                  <a:pt x="513587" y="42672"/>
                </a:lnTo>
                <a:lnTo>
                  <a:pt x="502919" y="42672"/>
                </a:lnTo>
                <a:lnTo>
                  <a:pt x="499871" y="44196"/>
                </a:lnTo>
                <a:lnTo>
                  <a:pt x="496823" y="47244"/>
                </a:lnTo>
                <a:lnTo>
                  <a:pt x="495299" y="51815"/>
                </a:lnTo>
                <a:lnTo>
                  <a:pt x="495299" y="62483"/>
                </a:lnTo>
                <a:lnTo>
                  <a:pt x="496823" y="67055"/>
                </a:lnTo>
                <a:close/>
              </a:path>
              <a:path w="1190243" h="182879">
                <a:moveTo>
                  <a:pt x="167639" y="138683"/>
                </a:moveTo>
                <a:lnTo>
                  <a:pt x="166624" y="138175"/>
                </a:lnTo>
                <a:lnTo>
                  <a:pt x="166878" y="138683"/>
                </a:lnTo>
                <a:lnTo>
                  <a:pt x="167639" y="138683"/>
                </a:lnTo>
                <a:close/>
              </a:path>
              <a:path w="1190243" h="182879">
                <a:moveTo>
                  <a:pt x="179831" y="137159"/>
                </a:moveTo>
                <a:lnTo>
                  <a:pt x="178307" y="138683"/>
                </a:lnTo>
                <a:lnTo>
                  <a:pt x="178307" y="140207"/>
                </a:lnTo>
                <a:lnTo>
                  <a:pt x="179831" y="137159"/>
                </a:lnTo>
                <a:close/>
              </a:path>
              <a:path w="1190243" h="182879">
                <a:moveTo>
                  <a:pt x="178307" y="80772"/>
                </a:moveTo>
                <a:lnTo>
                  <a:pt x="179831" y="137159"/>
                </a:lnTo>
                <a:lnTo>
                  <a:pt x="178307" y="73151"/>
                </a:lnTo>
                <a:lnTo>
                  <a:pt x="178307" y="80772"/>
                </a:lnTo>
                <a:close/>
              </a:path>
              <a:path w="1190243" h="182879">
                <a:moveTo>
                  <a:pt x="176783" y="50291"/>
                </a:moveTo>
                <a:lnTo>
                  <a:pt x="178307" y="71627"/>
                </a:lnTo>
                <a:lnTo>
                  <a:pt x="181355" y="56387"/>
                </a:lnTo>
                <a:lnTo>
                  <a:pt x="176783" y="50291"/>
                </a:lnTo>
                <a:close/>
              </a:path>
              <a:path w="1190243" h="182879">
                <a:moveTo>
                  <a:pt x="100583" y="131063"/>
                </a:moveTo>
                <a:lnTo>
                  <a:pt x="103631" y="135635"/>
                </a:lnTo>
                <a:lnTo>
                  <a:pt x="108203" y="141731"/>
                </a:lnTo>
                <a:lnTo>
                  <a:pt x="114299" y="144779"/>
                </a:lnTo>
                <a:lnTo>
                  <a:pt x="120395" y="147827"/>
                </a:lnTo>
                <a:lnTo>
                  <a:pt x="126491" y="149351"/>
                </a:lnTo>
                <a:lnTo>
                  <a:pt x="143255" y="149351"/>
                </a:lnTo>
                <a:lnTo>
                  <a:pt x="152399" y="146303"/>
                </a:lnTo>
                <a:lnTo>
                  <a:pt x="158568" y="142602"/>
                </a:lnTo>
                <a:lnTo>
                  <a:pt x="156971" y="140207"/>
                </a:lnTo>
                <a:lnTo>
                  <a:pt x="153923" y="134111"/>
                </a:lnTo>
                <a:lnTo>
                  <a:pt x="147827" y="137159"/>
                </a:lnTo>
                <a:lnTo>
                  <a:pt x="141731" y="140207"/>
                </a:lnTo>
                <a:lnTo>
                  <a:pt x="141731" y="138683"/>
                </a:lnTo>
                <a:lnTo>
                  <a:pt x="134111" y="140207"/>
                </a:lnTo>
                <a:lnTo>
                  <a:pt x="128015" y="140207"/>
                </a:lnTo>
                <a:lnTo>
                  <a:pt x="121919" y="138683"/>
                </a:lnTo>
                <a:lnTo>
                  <a:pt x="123443" y="138683"/>
                </a:lnTo>
                <a:lnTo>
                  <a:pt x="117347" y="135635"/>
                </a:lnTo>
                <a:lnTo>
                  <a:pt x="118871" y="137159"/>
                </a:lnTo>
                <a:lnTo>
                  <a:pt x="114299" y="134111"/>
                </a:lnTo>
                <a:lnTo>
                  <a:pt x="111251" y="129539"/>
                </a:lnTo>
                <a:lnTo>
                  <a:pt x="111251" y="131063"/>
                </a:lnTo>
                <a:lnTo>
                  <a:pt x="108203" y="126491"/>
                </a:lnTo>
                <a:lnTo>
                  <a:pt x="109727" y="126491"/>
                </a:lnTo>
                <a:lnTo>
                  <a:pt x="108203" y="121920"/>
                </a:lnTo>
                <a:lnTo>
                  <a:pt x="106679" y="115824"/>
                </a:lnTo>
                <a:lnTo>
                  <a:pt x="108203" y="109727"/>
                </a:lnTo>
                <a:lnTo>
                  <a:pt x="109727" y="103631"/>
                </a:lnTo>
                <a:lnTo>
                  <a:pt x="109727" y="105155"/>
                </a:lnTo>
                <a:lnTo>
                  <a:pt x="112775" y="100583"/>
                </a:lnTo>
                <a:lnTo>
                  <a:pt x="117347" y="97535"/>
                </a:lnTo>
                <a:lnTo>
                  <a:pt x="115823" y="97535"/>
                </a:lnTo>
                <a:lnTo>
                  <a:pt x="123443" y="94487"/>
                </a:lnTo>
                <a:lnTo>
                  <a:pt x="121919" y="94487"/>
                </a:lnTo>
                <a:lnTo>
                  <a:pt x="131063" y="92963"/>
                </a:lnTo>
                <a:lnTo>
                  <a:pt x="129539" y="92963"/>
                </a:lnTo>
                <a:lnTo>
                  <a:pt x="140207" y="91439"/>
                </a:lnTo>
                <a:lnTo>
                  <a:pt x="138683" y="91439"/>
                </a:lnTo>
                <a:lnTo>
                  <a:pt x="138683" y="82296"/>
                </a:lnTo>
                <a:lnTo>
                  <a:pt x="128015" y="83820"/>
                </a:lnTo>
                <a:lnTo>
                  <a:pt x="118871" y="85344"/>
                </a:lnTo>
                <a:lnTo>
                  <a:pt x="111251" y="89915"/>
                </a:lnTo>
                <a:lnTo>
                  <a:pt x="105155" y="94487"/>
                </a:lnTo>
                <a:lnTo>
                  <a:pt x="100583" y="100583"/>
                </a:lnTo>
                <a:lnTo>
                  <a:pt x="99059" y="108203"/>
                </a:lnTo>
                <a:lnTo>
                  <a:pt x="97535" y="115824"/>
                </a:lnTo>
                <a:lnTo>
                  <a:pt x="97535" y="123444"/>
                </a:lnTo>
                <a:lnTo>
                  <a:pt x="100583" y="131063"/>
                </a:lnTo>
                <a:close/>
              </a:path>
              <a:path w="1190243" h="182879">
                <a:moveTo>
                  <a:pt x="262127" y="74675"/>
                </a:moveTo>
                <a:lnTo>
                  <a:pt x="260603" y="73151"/>
                </a:lnTo>
                <a:lnTo>
                  <a:pt x="259079" y="73151"/>
                </a:lnTo>
                <a:lnTo>
                  <a:pt x="262127" y="74675"/>
                </a:lnTo>
                <a:close/>
              </a:path>
              <a:path w="1190243" h="182879">
                <a:moveTo>
                  <a:pt x="254507" y="50291"/>
                </a:moveTo>
                <a:lnTo>
                  <a:pt x="259079" y="41148"/>
                </a:lnTo>
                <a:lnTo>
                  <a:pt x="252983" y="41148"/>
                </a:lnTo>
                <a:lnTo>
                  <a:pt x="254507" y="50291"/>
                </a:lnTo>
                <a:close/>
              </a:path>
              <a:path w="1190243" h="182879">
                <a:moveTo>
                  <a:pt x="240791" y="50291"/>
                </a:moveTo>
                <a:lnTo>
                  <a:pt x="242315" y="47244"/>
                </a:lnTo>
                <a:lnTo>
                  <a:pt x="240410" y="49149"/>
                </a:lnTo>
                <a:lnTo>
                  <a:pt x="240791" y="50291"/>
                </a:lnTo>
                <a:close/>
              </a:path>
              <a:path w="1190243" h="182879">
                <a:moveTo>
                  <a:pt x="245363" y="56387"/>
                </a:moveTo>
                <a:lnTo>
                  <a:pt x="248411" y="54863"/>
                </a:lnTo>
                <a:lnTo>
                  <a:pt x="251459" y="51815"/>
                </a:lnTo>
                <a:lnTo>
                  <a:pt x="249935" y="53339"/>
                </a:lnTo>
                <a:lnTo>
                  <a:pt x="256031" y="50291"/>
                </a:lnTo>
                <a:lnTo>
                  <a:pt x="263651" y="50291"/>
                </a:lnTo>
                <a:lnTo>
                  <a:pt x="266699" y="51815"/>
                </a:lnTo>
                <a:lnTo>
                  <a:pt x="266699" y="64007"/>
                </a:lnTo>
                <a:lnTo>
                  <a:pt x="265937" y="65531"/>
                </a:lnTo>
                <a:lnTo>
                  <a:pt x="265175" y="65531"/>
                </a:lnTo>
                <a:lnTo>
                  <a:pt x="262127" y="64007"/>
                </a:lnTo>
                <a:lnTo>
                  <a:pt x="257555" y="64007"/>
                </a:lnTo>
                <a:lnTo>
                  <a:pt x="251459" y="65531"/>
                </a:lnTo>
                <a:lnTo>
                  <a:pt x="246887" y="68579"/>
                </a:lnTo>
                <a:lnTo>
                  <a:pt x="243839" y="70103"/>
                </a:lnTo>
                <a:lnTo>
                  <a:pt x="240791" y="73151"/>
                </a:lnTo>
                <a:lnTo>
                  <a:pt x="242315" y="143255"/>
                </a:lnTo>
                <a:lnTo>
                  <a:pt x="243839" y="140207"/>
                </a:lnTo>
                <a:lnTo>
                  <a:pt x="243839" y="86867"/>
                </a:lnTo>
                <a:lnTo>
                  <a:pt x="245363" y="82296"/>
                </a:lnTo>
                <a:lnTo>
                  <a:pt x="243839" y="83820"/>
                </a:lnTo>
                <a:lnTo>
                  <a:pt x="245363" y="82296"/>
                </a:lnTo>
                <a:lnTo>
                  <a:pt x="248411" y="79248"/>
                </a:lnTo>
                <a:lnTo>
                  <a:pt x="249935" y="77724"/>
                </a:lnTo>
                <a:lnTo>
                  <a:pt x="252983" y="76200"/>
                </a:lnTo>
                <a:lnTo>
                  <a:pt x="251459" y="76200"/>
                </a:lnTo>
                <a:lnTo>
                  <a:pt x="256031" y="73151"/>
                </a:lnTo>
                <a:lnTo>
                  <a:pt x="257555" y="73151"/>
                </a:lnTo>
                <a:lnTo>
                  <a:pt x="256031" y="73151"/>
                </a:lnTo>
                <a:lnTo>
                  <a:pt x="254507" y="74675"/>
                </a:lnTo>
                <a:lnTo>
                  <a:pt x="259079" y="73151"/>
                </a:lnTo>
                <a:lnTo>
                  <a:pt x="260603" y="73151"/>
                </a:lnTo>
                <a:lnTo>
                  <a:pt x="262127" y="74675"/>
                </a:lnTo>
                <a:lnTo>
                  <a:pt x="265175" y="74675"/>
                </a:lnTo>
                <a:lnTo>
                  <a:pt x="268223" y="76200"/>
                </a:lnTo>
                <a:lnTo>
                  <a:pt x="265175" y="68579"/>
                </a:lnTo>
                <a:lnTo>
                  <a:pt x="265175" y="67055"/>
                </a:lnTo>
                <a:lnTo>
                  <a:pt x="266699" y="65531"/>
                </a:lnTo>
                <a:lnTo>
                  <a:pt x="268223" y="65531"/>
                </a:lnTo>
                <a:lnTo>
                  <a:pt x="266699" y="50291"/>
                </a:lnTo>
                <a:lnTo>
                  <a:pt x="268223" y="65531"/>
                </a:lnTo>
                <a:lnTo>
                  <a:pt x="272795" y="74675"/>
                </a:lnTo>
                <a:lnTo>
                  <a:pt x="274319" y="70103"/>
                </a:lnTo>
                <a:lnTo>
                  <a:pt x="275843" y="65531"/>
                </a:lnTo>
                <a:lnTo>
                  <a:pt x="275843" y="48767"/>
                </a:lnTo>
                <a:lnTo>
                  <a:pt x="274319" y="47244"/>
                </a:lnTo>
                <a:lnTo>
                  <a:pt x="272795" y="44196"/>
                </a:lnTo>
                <a:lnTo>
                  <a:pt x="269747" y="42672"/>
                </a:lnTo>
                <a:lnTo>
                  <a:pt x="266699" y="41148"/>
                </a:lnTo>
                <a:lnTo>
                  <a:pt x="259079" y="41148"/>
                </a:lnTo>
                <a:lnTo>
                  <a:pt x="254507" y="50291"/>
                </a:lnTo>
                <a:lnTo>
                  <a:pt x="252983" y="41148"/>
                </a:lnTo>
                <a:lnTo>
                  <a:pt x="245363" y="44196"/>
                </a:lnTo>
                <a:lnTo>
                  <a:pt x="242315" y="47244"/>
                </a:lnTo>
                <a:lnTo>
                  <a:pt x="240791" y="50291"/>
                </a:lnTo>
                <a:lnTo>
                  <a:pt x="240410" y="49149"/>
                </a:lnTo>
                <a:lnTo>
                  <a:pt x="239267" y="50291"/>
                </a:lnTo>
                <a:lnTo>
                  <a:pt x="234695" y="54863"/>
                </a:lnTo>
                <a:lnTo>
                  <a:pt x="231647" y="52578"/>
                </a:lnTo>
                <a:lnTo>
                  <a:pt x="231647" y="76200"/>
                </a:lnTo>
                <a:lnTo>
                  <a:pt x="240448" y="62369"/>
                </a:lnTo>
                <a:lnTo>
                  <a:pt x="240791" y="62483"/>
                </a:lnTo>
                <a:lnTo>
                  <a:pt x="240792" y="61830"/>
                </a:lnTo>
                <a:lnTo>
                  <a:pt x="242315" y="59435"/>
                </a:lnTo>
                <a:lnTo>
                  <a:pt x="242315" y="60959"/>
                </a:lnTo>
                <a:lnTo>
                  <a:pt x="245363" y="56387"/>
                </a:lnTo>
                <a:close/>
              </a:path>
              <a:path w="1190243" h="182879">
                <a:moveTo>
                  <a:pt x="227075" y="147827"/>
                </a:moveTo>
                <a:lnTo>
                  <a:pt x="220979" y="138683"/>
                </a:lnTo>
                <a:lnTo>
                  <a:pt x="220979" y="147827"/>
                </a:lnTo>
                <a:lnTo>
                  <a:pt x="227075" y="147827"/>
                </a:lnTo>
                <a:close/>
              </a:path>
              <a:path w="1190243" h="182879">
                <a:moveTo>
                  <a:pt x="220979" y="51815"/>
                </a:moveTo>
                <a:lnTo>
                  <a:pt x="219455" y="50291"/>
                </a:lnTo>
                <a:lnTo>
                  <a:pt x="219456" y="51815"/>
                </a:lnTo>
                <a:lnTo>
                  <a:pt x="220979" y="51815"/>
                </a:lnTo>
                <a:close/>
              </a:path>
              <a:path w="1190243" h="182879">
                <a:moveTo>
                  <a:pt x="455675" y="137159"/>
                </a:moveTo>
                <a:lnTo>
                  <a:pt x="445007" y="138683"/>
                </a:lnTo>
                <a:lnTo>
                  <a:pt x="446531" y="138683"/>
                </a:lnTo>
                <a:lnTo>
                  <a:pt x="435101" y="140112"/>
                </a:lnTo>
                <a:lnTo>
                  <a:pt x="423671" y="138683"/>
                </a:lnTo>
                <a:lnTo>
                  <a:pt x="425195" y="138683"/>
                </a:lnTo>
                <a:lnTo>
                  <a:pt x="416051" y="137159"/>
                </a:lnTo>
                <a:lnTo>
                  <a:pt x="408431" y="132587"/>
                </a:lnTo>
                <a:lnTo>
                  <a:pt x="409955" y="134111"/>
                </a:lnTo>
                <a:lnTo>
                  <a:pt x="413003" y="146303"/>
                </a:lnTo>
                <a:lnTo>
                  <a:pt x="423671" y="149351"/>
                </a:lnTo>
                <a:lnTo>
                  <a:pt x="435863" y="149351"/>
                </a:lnTo>
                <a:lnTo>
                  <a:pt x="434339" y="140207"/>
                </a:lnTo>
                <a:lnTo>
                  <a:pt x="435863" y="140207"/>
                </a:lnTo>
                <a:lnTo>
                  <a:pt x="448055" y="147827"/>
                </a:lnTo>
                <a:lnTo>
                  <a:pt x="458723" y="146303"/>
                </a:lnTo>
                <a:lnTo>
                  <a:pt x="467867" y="140207"/>
                </a:lnTo>
                <a:lnTo>
                  <a:pt x="475487" y="134111"/>
                </a:lnTo>
                <a:lnTo>
                  <a:pt x="481583" y="126491"/>
                </a:lnTo>
                <a:lnTo>
                  <a:pt x="478535" y="105155"/>
                </a:lnTo>
                <a:lnTo>
                  <a:pt x="481583" y="126491"/>
                </a:lnTo>
                <a:lnTo>
                  <a:pt x="484631" y="115824"/>
                </a:lnTo>
                <a:lnTo>
                  <a:pt x="487679" y="105155"/>
                </a:lnTo>
                <a:lnTo>
                  <a:pt x="487679" y="82296"/>
                </a:lnTo>
                <a:lnTo>
                  <a:pt x="484631" y="71627"/>
                </a:lnTo>
                <a:lnTo>
                  <a:pt x="481583" y="62483"/>
                </a:lnTo>
                <a:lnTo>
                  <a:pt x="475487" y="54863"/>
                </a:lnTo>
                <a:lnTo>
                  <a:pt x="467867" y="48767"/>
                </a:lnTo>
                <a:lnTo>
                  <a:pt x="458723" y="44196"/>
                </a:lnTo>
                <a:lnTo>
                  <a:pt x="449579" y="41148"/>
                </a:lnTo>
                <a:lnTo>
                  <a:pt x="425195" y="41148"/>
                </a:lnTo>
                <a:lnTo>
                  <a:pt x="414527" y="44196"/>
                </a:lnTo>
                <a:lnTo>
                  <a:pt x="405383" y="48767"/>
                </a:lnTo>
                <a:lnTo>
                  <a:pt x="403859" y="62483"/>
                </a:lnTo>
                <a:lnTo>
                  <a:pt x="411479" y="56387"/>
                </a:lnTo>
                <a:lnTo>
                  <a:pt x="409955" y="57911"/>
                </a:lnTo>
                <a:lnTo>
                  <a:pt x="417575" y="53339"/>
                </a:lnTo>
                <a:lnTo>
                  <a:pt x="426719" y="50291"/>
                </a:lnTo>
                <a:lnTo>
                  <a:pt x="446531" y="50291"/>
                </a:lnTo>
                <a:lnTo>
                  <a:pt x="457199" y="53339"/>
                </a:lnTo>
                <a:lnTo>
                  <a:pt x="448055" y="50291"/>
                </a:lnTo>
                <a:lnTo>
                  <a:pt x="457199" y="53339"/>
                </a:lnTo>
                <a:lnTo>
                  <a:pt x="455675" y="53339"/>
                </a:lnTo>
                <a:lnTo>
                  <a:pt x="463295" y="56387"/>
                </a:lnTo>
                <a:lnTo>
                  <a:pt x="469391" y="60959"/>
                </a:lnTo>
                <a:lnTo>
                  <a:pt x="467867" y="60959"/>
                </a:lnTo>
                <a:lnTo>
                  <a:pt x="473963" y="67055"/>
                </a:lnTo>
                <a:lnTo>
                  <a:pt x="472439" y="67055"/>
                </a:lnTo>
                <a:lnTo>
                  <a:pt x="477011" y="74675"/>
                </a:lnTo>
                <a:lnTo>
                  <a:pt x="475487" y="74675"/>
                </a:lnTo>
                <a:lnTo>
                  <a:pt x="478535" y="83820"/>
                </a:lnTo>
                <a:lnTo>
                  <a:pt x="478535" y="103631"/>
                </a:lnTo>
                <a:lnTo>
                  <a:pt x="475487" y="114300"/>
                </a:lnTo>
                <a:lnTo>
                  <a:pt x="475487" y="112775"/>
                </a:lnTo>
                <a:lnTo>
                  <a:pt x="472439" y="121920"/>
                </a:lnTo>
                <a:lnTo>
                  <a:pt x="472439" y="120396"/>
                </a:lnTo>
                <a:lnTo>
                  <a:pt x="467867" y="128015"/>
                </a:lnTo>
                <a:lnTo>
                  <a:pt x="467867" y="126491"/>
                </a:lnTo>
                <a:lnTo>
                  <a:pt x="461771" y="132587"/>
                </a:lnTo>
                <a:lnTo>
                  <a:pt x="454151" y="137159"/>
                </a:lnTo>
                <a:lnTo>
                  <a:pt x="455675" y="137159"/>
                </a:lnTo>
                <a:close/>
              </a:path>
              <a:path w="1190243" h="182879">
                <a:moveTo>
                  <a:pt x="934211" y="118872"/>
                </a:moveTo>
                <a:lnTo>
                  <a:pt x="937259" y="120396"/>
                </a:lnTo>
                <a:lnTo>
                  <a:pt x="932687" y="117348"/>
                </a:lnTo>
                <a:lnTo>
                  <a:pt x="934211" y="118872"/>
                </a:lnTo>
                <a:close/>
              </a:path>
              <a:path w="1190243" h="182879">
                <a:moveTo>
                  <a:pt x="976883" y="54863"/>
                </a:moveTo>
                <a:lnTo>
                  <a:pt x="978407" y="79248"/>
                </a:lnTo>
                <a:lnTo>
                  <a:pt x="981455" y="60959"/>
                </a:lnTo>
                <a:lnTo>
                  <a:pt x="976883" y="54863"/>
                </a:lnTo>
                <a:close/>
              </a:path>
              <a:path w="1190243" h="182879">
                <a:moveTo>
                  <a:pt x="978407" y="94487"/>
                </a:moveTo>
                <a:lnTo>
                  <a:pt x="976883" y="96011"/>
                </a:lnTo>
                <a:lnTo>
                  <a:pt x="977646" y="96011"/>
                </a:lnTo>
                <a:lnTo>
                  <a:pt x="978407" y="94487"/>
                </a:lnTo>
                <a:close/>
              </a:path>
              <a:path w="1190243" h="182879">
                <a:moveTo>
                  <a:pt x="970787" y="48767"/>
                </a:moveTo>
                <a:lnTo>
                  <a:pt x="969263" y="59435"/>
                </a:lnTo>
                <a:lnTo>
                  <a:pt x="970787" y="60959"/>
                </a:lnTo>
                <a:lnTo>
                  <a:pt x="970787" y="48767"/>
                </a:lnTo>
                <a:close/>
              </a:path>
              <a:path w="1190243" h="182879">
                <a:moveTo>
                  <a:pt x="1150619" y="67055"/>
                </a:moveTo>
                <a:lnTo>
                  <a:pt x="1147571" y="68579"/>
                </a:lnTo>
                <a:lnTo>
                  <a:pt x="1147190" y="69342"/>
                </a:lnTo>
                <a:lnTo>
                  <a:pt x="1150619" y="67055"/>
                </a:lnTo>
                <a:close/>
              </a:path>
              <a:path w="1190243" h="182879">
                <a:moveTo>
                  <a:pt x="1126235" y="60959"/>
                </a:moveTo>
                <a:lnTo>
                  <a:pt x="1130807" y="45720"/>
                </a:lnTo>
                <a:lnTo>
                  <a:pt x="1124711" y="48767"/>
                </a:lnTo>
                <a:lnTo>
                  <a:pt x="1126235" y="60959"/>
                </a:lnTo>
                <a:close/>
              </a:path>
              <a:path w="1190243" h="182879">
                <a:moveTo>
                  <a:pt x="659891" y="146303"/>
                </a:moveTo>
                <a:lnTo>
                  <a:pt x="650747" y="128015"/>
                </a:lnTo>
                <a:lnTo>
                  <a:pt x="650747" y="141731"/>
                </a:lnTo>
                <a:lnTo>
                  <a:pt x="659891" y="146303"/>
                </a:lnTo>
                <a:close/>
              </a:path>
              <a:path w="1190243" h="182879">
                <a:moveTo>
                  <a:pt x="705611" y="109727"/>
                </a:moveTo>
                <a:lnTo>
                  <a:pt x="707135" y="118872"/>
                </a:lnTo>
                <a:lnTo>
                  <a:pt x="711707" y="111251"/>
                </a:lnTo>
                <a:lnTo>
                  <a:pt x="705611" y="109727"/>
                </a:lnTo>
                <a:close/>
              </a:path>
              <a:path w="1190243" h="182879">
                <a:moveTo>
                  <a:pt x="702563" y="56387"/>
                </a:moveTo>
                <a:lnTo>
                  <a:pt x="704087" y="57911"/>
                </a:lnTo>
                <a:lnTo>
                  <a:pt x="704087" y="59435"/>
                </a:lnTo>
                <a:lnTo>
                  <a:pt x="705611" y="70103"/>
                </a:lnTo>
                <a:lnTo>
                  <a:pt x="707135" y="70103"/>
                </a:lnTo>
                <a:lnTo>
                  <a:pt x="710183" y="77724"/>
                </a:lnTo>
                <a:lnTo>
                  <a:pt x="713231" y="74675"/>
                </a:lnTo>
                <a:lnTo>
                  <a:pt x="713231" y="56387"/>
                </a:lnTo>
                <a:lnTo>
                  <a:pt x="711707" y="51815"/>
                </a:lnTo>
                <a:lnTo>
                  <a:pt x="710183" y="50291"/>
                </a:lnTo>
                <a:lnTo>
                  <a:pt x="707135" y="48767"/>
                </a:lnTo>
                <a:lnTo>
                  <a:pt x="705611" y="45720"/>
                </a:lnTo>
                <a:lnTo>
                  <a:pt x="697991" y="42672"/>
                </a:lnTo>
                <a:lnTo>
                  <a:pt x="690371" y="41148"/>
                </a:lnTo>
                <a:lnTo>
                  <a:pt x="682751" y="50291"/>
                </a:lnTo>
                <a:lnTo>
                  <a:pt x="688847" y="50291"/>
                </a:lnTo>
                <a:lnTo>
                  <a:pt x="694943" y="51815"/>
                </a:lnTo>
                <a:lnTo>
                  <a:pt x="701039" y="54863"/>
                </a:lnTo>
                <a:lnTo>
                  <a:pt x="699515" y="54863"/>
                </a:lnTo>
                <a:lnTo>
                  <a:pt x="702563" y="56387"/>
                </a:lnTo>
                <a:close/>
              </a:path>
              <a:path w="1190243" h="182879">
                <a:moveTo>
                  <a:pt x="678179" y="70103"/>
                </a:moveTo>
                <a:lnTo>
                  <a:pt x="682751" y="60959"/>
                </a:lnTo>
                <a:lnTo>
                  <a:pt x="676655" y="60959"/>
                </a:lnTo>
                <a:lnTo>
                  <a:pt x="678179" y="70103"/>
                </a:lnTo>
                <a:close/>
              </a:path>
              <a:path w="1190243" h="182879">
                <a:moveTo>
                  <a:pt x="682751" y="128015"/>
                </a:moveTo>
                <a:lnTo>
                  <a:pt x="678179" y="118872"/>
                </a:lnTo>
                <a:lnTo>
                  <a:pt x="678179" y="128015"/>
                </a:lnTo>
                <a:lnTo>
                  <a:pt x="682751" y="128015"/>
                </a:lnTo>
                <a:close/>
              </a:path>
              <a:path w="1190243" h="182879">
                <a:moveTo>
                  <a:pt x="659891" y="108203"/>
                </a:moveTo>
                <a:lnTo>
                  <a:pt x="661415" y="114300"/>
                </a:lnTo>
                <a:lnTo>
                  <a:pt x="664463" y="118872"/>
                </a:lnTo>
                <a:lnTo>
                  <a:pt x="667511" y="123444"/>
                </a:lnTo>
                <a:lnTo>
                  <a:pt x="667511" y="88391"/>
                </a:lnTo>
                <a:lnTo>
                  <a:pt x="669035" y="83820"/>
                </a:lnTo>
                <a:lnTo>
                  <a:pt x="670559" y="79248"/>
                </a:lnTo>
                <a:lnTo>
                  <a:pt x="672083" y="74675"/>
                </a:lnTo>
                <a:lnTo>
                  <a:pt x="672083" y="76200"/>
                </a:lnTo>
                <a:lnTo>
                  <a:pt x="675131" y="73151"/>
                </a:lnTo>
                <a:lnTo>
                  <a:pt x="673607" y="73151"/>
                </a:lnTo>
                <a:lnTo>
                  <a:pt x="676655" y="71627"/>
                </a:lnTo>
                <a:lnTo>
                  <a:pt x="675131" y="71627"/>
                </a:lnTo>
                <a:lnTo>
                  <a:pt x="679703" y="70103"/>
                </a:lnTo>
                <a:lnTo>
                  <a:pt x="685799" y="70103"/>
                </a:lnTo>
                <a:lnTo>
                  <a:pt x="690371" y="71627"/>
                </a:lnTo>
                <a:lnTo>
                  <a:pt x="688847" y="71627"/>
                </a:lnTo>
                <a:lnTo>
                  <a:pt x="694943" y="74675"/>
                </a:lnTo>
                <a:lnTo>
                  <a:pt x="694943" y="73151"/>
                </a:lnTo>
                <a:lnTo>
                  <a:pt x="699515" y="77724"/>
                </a:lnTo>
                <a:lnTo>
                  <a:pt x="702563" y="79248"/>
                </a:lnTo>
                <a:lnTo>
                  <a:pt x="705611" y="79248"/>
                </a:lnTo>
                <a:lnTo>
                  <a:pt x="710183" y="77724"/>
                </a:lnTo>
                <a:lnTo>
                  <a:pt x="707135" y="70103"/>
                </a:lnTo>
                <a:lnTo>
                  <a:pt x="705611" y="70103"/>
                </a:lnTo>
                <a:lnTo>
                  <a:pt x="704087" y="59435"/>
                </a:lnTo>
                <a:lnTo>
                  <a:pt x="704087" y="71627"/>
                </a:lnTo>
                <a:lnTo>
                  <a:pt x="702563" y="71627"/>
                </a:lnTo>
                <a:lnTo>
                  <a:pt x="699515" y="65531"/>
                </a:lnTo>
                <a:lnTo>
                  <a:pt x="693419" y="62483"/>
                </a:lnTo>
                <a:lnTo>
                  <a:pt x="688847" y="60959"/>
                </a:lnTo>
                <a:lnTo>
                  <a:pt x="687323" y="70103"/>
                </a:lnTo>
                <a:lnTo>
                  <a:pt x="688847" y="60959"/>
                </a:lnTo>
                <a:lnTo>
                  <a:pt x="682751" y="60959"/>
                </a:lnTo>
                <a:lnTo>
                  <a:pt x="678179" y="70103"/>
                </a:lnTo>
                <a:lnTo>
                  <a:pt x="676655" y="60959"/>
                </a:lnTo>
                <a:lnTo>
                  <a:pt x="672083" y="62483"/>
                </a:lnTo>
                <a:lnTo>
                  <a:pt x="667511" y="65531"/>
                </a:lnTo>
                <a:lnTo>
                  <a:pt x="664463" y="70103"/>
                </a:lnTo>
                <a:lnTo>
                  <a:pt x="661415" y="74675"/>
                </a:lnTo>
                <a:lnTo>
                  <a:pt x="659891" y="80772"/>
                </a:lnTo>
                <a:lnTo>
                  <a:pt x="658367" y="88391"/>
                </a:lnTo>
                <a:lnTo>
                  <a:pt x="658367" y="102107"/>
                </a:lnTo>
                <a:lnTo>
                  <a:pt x="659891" y="108203"/>
                </a:lnTo>
                <a:close/>
              </a:path>
              <a:path w="1190243" h="182879">
                <a:moveTo>
                  <a:pt x="649223" y="67055"/>
                </a:moveTo>
                <a:lnTo>
                  <a:pt x="647699" y="67055"/>
                </a:lnTo>
                <a:lnTo>
                  <a:pt x="653795" y="60959"/>
                </a:lnTo>
                <a:lnTo>
                  <a:pt x="652271" y="60959"/>
                </a:lnTo>
                <a:lnTo>
                  <a:pt x="659891" y="56387"/>
                </a:lnTo>
                <a:lnTo>
                  <a:pt x="658367" y="56387"/>
                </a:lnTo>
                <a:lnTo>
                  <a:pt x="665987" y="51815"/>
                </a:lnTo>
                <a:lnTo>
                  <a:pt x="664463" y="53339"/>
                </a:lnTo>
                <a:lnTo>
                  <a:pt x="673607" y="50291"/>
                </a:lnTo>
                <a:lnTo>
                  <a:pt x="672083" y="50291"/>
                </a:lnTo>
                <a:lnTo>
                  <a:pt x="682751" y="50291"/>
                </a:lnTo>
                <a:lnTo>
                  <a:pt x="690371" y="41148"/>
                </a:lnTo>
                <a:lnTo>
                  <a:pt x="672083" y="41148"/>
                </a:lnTo>
                <a:lnTo>
                  <a:pt x="662939" y="44196"/>
                </a:lnTo>
                <a:lnTo>
                  <a:pt x="653795" y="48767"/>
                </a:lnTo>
                <a:lnTo>
                  <a:pt x="646175" y="54863"/>
                </a:lnTo>
                <a:lnTo>
                  <a:pt x="641603" y="96011"/>
                </a:lnTo>
                <a:lnTo>
                  <a:pt x="640079" y="62483"/>
                </a:lnTo>
                <a:lnTo>
                  <a:pt x="635507" y="71627"/>
                </a:lnTo>
                <a:lnTo>
                  <a:pt x="633983" y="83820"/>
                </a:lnTo>
                <a:lnTo>
                  <a:pt x="632459" y="96011"/>
                </a:lnTo>
                <a:lnTo>
                  <a:pt x="632459" y="108203"/>
                </a:lnTo>
                <a:lnTo>
                  <a:pt x="635507" y="118872"/>
                </a:lnTo>
                <a:lnTo>
                  <a:pt x="638555" y="128015"/>
                </a:lnTo>
                <a:lnTo>
                  <a:pt x="641603" y="97535"/>
                </a:lnTo>
                <a:lnTo>
                  <a:pt x="641705" y="96723"/>
                </a:lnTo>
                <a:lnTo>
                  <a:pt x="643127" y="85344"/>
                </a:lnTo>
                <a:lnTo>
                  <a:pt x="644651" y="74675"/>
                </a:lnTo>
                <a:lnTo>
                  <a:pt x="644651" y="76200"/>
                </a:lnTo>
                <a:lnTo>
                  <a:pt x="649223" y="67055"/>
                </a:lnTo>
                <a:close/>
              </a:path>
              <a:path w="1190243" h="182879">
                <a:moveTo>
                  <a:pt x="640079" y="62483"/>
                </a:moveTo>
                <a:lnTo>
                  <a:pt x="641603" y="96011"/>
                </a:lnTo>
                <a:lnTo>
                  <a:pt x="646175" y="54863"/>
                </a:lnTo>
                <a:lnTo>
                  <a:pt x="640079" y="62483"/>
                </a:lnTo>
                <a:close/>
              </a:path>
              <a:path w="1190243" h="182879">
                <a:moveTo>
                  <a:pt x="313943" y="146303"/>
                </a:moveTo>
                <a:lnTo>
                  <a:pt x="309814" y="172654"/>
                </a:lnTo>
                <a:lnTo>
                  <a:pt x="323087" y="140207"/>
                </a:lnTo>
                <a:lnTo>
                  <a:pt x="313943" y="146303"/>
                </a:lnTo>
                <a:close/>
              </a:path>
              <a:path w="1190243" h="182879">
                <a:moveTo>
                  <a:pt x="309371" y="173735"/>
                </a:moveTo>
                <a:lnTo>
                  <a:pt x="312419" y="182879"/>
                </a:lnTo>
                <a:lnTo>
                  <a:pt x="323087" y="182879"/>
                </a:lnTo>
                <a:lnTo>
                  <a:pt x="323087" y="173735"/>
                </a:lnTo>
                <a:lnTo>
                  <a:pt x="310895" y="173735"/>
                </a:lnTo>
                <a:lnTo>
                  <a:pt x="309814" y="172654"/>
                </a:lnTo>
                <a:lnTo>
                  <a:pt x="309630" y="173103"/>
                </a:lnTo>
                <a:lnTo>
                  <a:pt x="309371" y="173735"/>
                </a:lnTo>
                <a:close/>
              </a:path>
              <a:path w="1190243" h="182879">
                <a:moveTo>
                  <a:pt x="368807" y="53339"/>
                </a:moveTo>
                <a:lnTo>
                  <a:pt x="377951" y="56387"/>
                </a:lnTo>
                <a:lnTo>
                  <a:pt x="368807" y="50291"/>
                </a:lnTo>
                <a:lnTo>
                  <a:pt x="368807" y="53339"/>
                </a:lnTo>
                <a:close/>
              </a:path>
              <a:path w="1190243" h="182879">
                <a:moveTo>
                  <a:pt x="583691" y="144779"/>
                </a:moveTo>
                <a:lnTo>
                  <a:pt x="586739" y="146303"/>
                </a:lnTo>
                <a:lnTo>
                  <a:pt x="592835" y="147827"/>
                </a:lnTo>
                <a:lnTo>
                  <a:pt x="589787" y="137159"/>
                </a:lnTo>
                <a:lnTo>
                  <a:pt x="589787" y="53339"/>
                </a:lnTo>
                <a:lnTo>
                  <a:pt x="591311" y="50291"/>
                </a:lnTo>
                <a:lnTo>
                  <a:pt x="591311" y="42672"/>
                </a:lnTo>
                <a:lnTo>
                  <a:pt x="586739" y="44196"/>
                </a:lnTo>
                <a:lnTo>
                  <a:pt x="583691" y="45720"/>
                </a:lnTo>
                <a:lnTo>
                  <a:pt x="582167" y="50291"/>
                </a:lnTo>
                <a:lnTo>
                  <a:pt x="582167" y="140207"/>
                </a:lnTo>
                <a:lnTo>
                  <a:pt x="583691" y="144779"/>
                </a:lnTo>
                <a:close/>
              </a:path>
              <a:path w="1190243" h="182879">
                <a:moveTo>
                  <a:pt x="598931" y="147827"/>
                </a:moveTo>
                <a:lnTo>
                  <a:pt x="592835" y="138683"/>
                </a:lnTo>
                <a:lnTo>
                  <a:pt x="592835" y="147827"/>
                </a:lnTo>
                <a:lnTo>
                  <a:pt x="598931" y="147827"/>
                </a:lnTo>
                <a:close/>
              </a:path>
              <a:path w="1190243" h="182879">
                <a:moveTo>
                  <a:pt x="949451" y="70103"/>
                </a:moveTo>
                <a:lnTo>
                  <a:pt x="950975" y="71627"/>
                </a:lnTo>
                <a:lnTo>
                  <a:pt x="952499" y="74675"/>
                </a:lnTo>
                <a:lnTo>
                  <a:pt x="952499" y="73151"/>
                </a:lnTo>
                <a:lnTo>
                  <a:pt x="950975" y="59435"/>
                </a:lnTo>
                <a:lnTo>
                  <a:pt x="946403" y="57911"/>
                </a:lnTo>
                <a:lnTo>
                  <a:pt x="935735" y="57911"/>
                </a:lnTo>
                <a:lnTo>
                  <a:pt x="931163" y="60959"/>
                </a:lnTo>
                <a:lnTo>
                  <a:pt x="929639" y="73151"/>
                </a:lnTo>
                <a:lnTo>
                  <a:pt x="931163" y="60959"/>
                </a:lnTo>
                <a:lnTo>
                  <a:pt x="926591" y="62483"/>
                </a:lnTo>
                <a:lnTo>
                  <a:pt x="923543" y="67055"/>
                </a:lnTo>
                <a:lnTo>
                  <a:pt x="922019" y="80772"/>
                </a:lnTo>
                <a:lnTo>
                  <a:pt x="926591" y="85344"/>
                </a:lnTo>
                <a:lnTo>
                  <a:pt x="927506" y="80771"/>
                </a:lnTo>
                <a:lnTo>
                  <a:pt x="928115" y="77724"/>
                </a:lnTo>
                <a:lnTo>
                  <a:pt x="928115" y="79248"/>
                </a:lnTo>
                <a:lnTo>
                  <a:pt x="931163" y="71627"/>
                </a:lnTo>
                <a:lnTo>
                  <a:pt x="932687" y="70103"/>
                </a:lnTo>
                <a:lnTo>
                  <a:pt x="935735" y="68579"/>
                </a:lnTo>
                <a:lnTo>
                  <a:pt x="934211" y="68579"/>
                </a:lnTo>
                <a:lnTo>
                  <a:pt x="938783" y="67055"/>
                </a:lnTo>
                <a:lnTo>
                  <a:pt x="937259" y="68579"/>
                </a:lnTo>
                <a:lnTo>
                  <a:pt x="941069" y="67310"/>
                </a:lnTo>
                <a:lnTo>
                  <a:pt x="940307" y="67055"/>
                </a:lnTo>
                <a:lnTo>
                  <a:pt x="943355" y="67055"/>
                </a:lnTo>
                <a:lnTo>
                  <a:pt x="947927" y="68579"/>
                </a:lnTo>
                <a:lnTo>
                  <a:pt x="946403" y="68579"/>
                </a:lnTo>
                <a:lnTo>
                  <a:pt x="949451" y="70103"/>
                </a:lnTo>
                <a:close/>
              </a:path>
              <a:path w="1190243" h="182879">
                <a:moveTo>
                  <a:pt x="431291" y="70103"/>
                </a:moveTo>
                <a:lnTo>
                  <a:pt x="428243" y="71627"/>
                </a:lnTo>
                <a:lnTo>
                  <a:pt x="432815" y="70103"/>
                </a:lnTo>
                <a:lnTo>
                  <a:pt x="431291" y="70103"/>
                </a:lnTo>
                <a:close/>
              </a:path>
              <a:path w="1190243" h="182879">
                <a:moveTo>
                  <a:pt x="449579" y="76200"/>
                </a:moveTo>
                <a:lnTo>
                  <a:pt x="451103" y="79248"/>
                </a:lnTo>
                <a:lnTo>
                  <a:pt x="452627" y="83820"/>
                </a:lnTo>
                <a:lnTo>
                  <a:pt x="452627" y="106679"/>
                </a:lnTo>
                <a:lnTo>
                  <a:pt x="451103" y="111251"/>
                </a:lnTo>
                <a:lnTo>
                  <a:pt x="451103" y="109727"/>
                </a:lnTo>
                <a:lnTo>
                  <a:pt x="448055" y="114300"/>
                </a:lnTo>
                <a:lnTo>
                  <a:pt x="449579" y="114300"/>
                </a:lnTo>
                <a:lnTo>
                  <a:pt x="446531" y="117348"/>
                </a:lnTo>
                <a:lnTo>
                  <a:pt x="446531" y="115824"/>
                </a:lnTo>
                <a:lnTo>
                  <a:pt x="443483" y="118872"/>
                </a:lnTo>
                <a:lnTo>
                  <a:pt x="445007" y="118872"/>
                </a:lnTo>
                <a:lnTo>
                  <a:pt x="440435" y="120396"/>
                </a:lnTo>
                <a:lnTo>
                  <a:pt x="440435" y="118872"/>
                </a:lnTo>
                <a:lnTo>
                  <a:pt x="435863" y="120396"/>
                </a:lnTo>
                <a:lnTo>
                  <a:pt x="431291" y="118872"/>
                </a:lnTo>
                <a:lnTo>
                  <a:pt x="431291" y="120396"/>
                </a:lnTo>
                <a:lnTo>
                  <a:pt x="426719" y="118872"/>
                </a:lnTo>
                <a:lnTo>
                  <a:pt x="428243" y="118872"/>
                </a:lnTo>
                <a:lnTo>
                  <a:pt x="425195" y="115824"/>
                </a:lnTo>
                <a:lnTo>
                  <a:pt x="425195" y="117348"/>
                </a:lnTo>
                <a:lnTo>
                  <a:pt x="422147" y="112775"/>
                </a:lnTo>
                <a:lnTo>
                  <a:pt x="423671" y="114300"/>
                </a:lnTo>
                <a:lnTo>
                  <a:pt x="420623" y="109727"/>
                </a:lnTo>
                <a:lnTo>
                  <a:pt x="422147" y="111251"/>
                </a:lnTo>
                <a:lnTo>
                  <a:pt x="420623" y="105155"/>
                </a:lnTo>
                <a:lnTo>
                  <a:pt x="420623" y="106679"/>
                </a:lnTo>
                <a:lnTo>
                  <a:pt x="419099" y="94487"/>
                </a:lnTo>
                <a:lnTo>
                  <a:pt x="419099" y="65531"/>
                </a:lnTo>
                <a:lnTo>
                  <a:pt x="416051" y="70103"/>
                </a:lnTo>
                <a:lnTo>
                  <a:pt x="413003" y="74675"/>
                </a:lnTo>
                <a:lnTo>
                  <a:pt x="411479" y="80772"/>
                </a:lnTo>
                <a:lnTo>
                  <a:pt x="409955" y="88391"/>
                </a:lnTo>
                <a:lnTo>
                  <a:pt x="409955" y="94487"/>
                </a:lnTo>
                <a:lnTo>
                  <a:pt x="411479" y="108203"/>
                </a:lnTo>
                <a:lnTo>
                  <a:pt x="413003" y="114300"/>
                </a:lnTo>
                <a:lnTo>
                  <a:pt x="414527" y="118872"/>
                </a:lnTo>
                <a:lnTo>
                  <a:pt x="419099" y="123444"/>
                </a:lnTo>
                <a:lnTo>
                  <a:pt x="423671" y="126491"/>
                </a:lnTo>
                <a:lnTo>
                  <a:pt x="429767" y="129539"/>
                </a:lnTo>
                <a:lnTo>
                  <a:pt x="441959" y="129539"/>
                </a:lnTo>
                <a:lnTo>
                  <a:pt x="448055" y="126491"/>
                </a:lnTo>
                <a:lnTo>
                  <a:pt x="452627" y="123444"/>
                </a:lnTo>
                <a:lnTo>
                  <a:pt x="457199" y="120396"/>
                </a:lnTo>
                <a:lnTo>
                  <a:pt x="458723" y="114300"/>
                </a:lnTo>
                <a:lnTo>
                  <a:pt x="461771" y="108203"/>
                </a:lnTo>
                <a:lnTo>
                  <a:pt x="461771" y="102107"/>
                </a:lnTo>
                <a:lnTo>
                  <a:pt x="463295" y="94487"/>
                </a:lnTo>
                <a:lnTo>
                  <a:pt x="461771" y="82296"/>
                </a:lnTo>
                <a:lnTo>
                  <a:pt x="460247" y="76200"/>
                </a:lnTo>
                <a:lnTo>
                  <a:pt x="457199" y="71627"/>
                </a:lnTo>
                <a:lnTo>
                  <a:pt x="454151" y="67055"/>
                </a:lnTo>
                <a:lnTo>
                  <a:pt x="449579" y="62483"/>
                </a:lnTo>
                <a:lnTo>
                  <a:pt x="443483" y="60959"/>
                </a:lnTo>
                <a:lnTo>
                  <a:pt x="441959" y="70103"/>
                </a:lnTo>
                <a:lnTo>
                  <a:pt x="443483" y="60959"/>
                </a:lnTo>
                <a:lnTo>
                  <a:pt x="435863" y="59435"/>
                </a:lnTo>
                <a:lnTo>
                  <a:pt x="429767" y="60959"/>
                </a:lnTo>
                <a:lnTo>
                  <a:pt x="425195" y="62483"/>
                </a:lnTo>
                <a:lnTo>
                  <a:pt x="423671" y="74675"/>
                </a:lnTo>
                <a:lnTo>
                  <a:pt x="423671" y="76200"/>
                </a:lnTo>
                <a:lnTo>
                  <a:pt x="426719" y="73151"/>
                </a:lnTo>
                <a:lnTo>
                  <a:pt x="425195" y="73151"/>
                </a:lnTo>
                <a:lnTo>
                  <a:pt x="429767" y="71627"/>
                </a:lnTo>
                <a:lnTo>
                  <a:pt x="428243" y="71627"/>
                </a:lnTo>
                <a:lnTo>
                  <a:pt x="431291" y="70103"/>
                </a:lnTo>
                <a:lnTo>
                  <a:pt x="440435" y="70103"/>
                </a:lnTo>
                <a:lnTo>
                  <a:pt x="445007" y="71627"/>
                </a:lnTo>
                <a:lnTo>
                  <a:pt x="443483" y="71627"/>
                </a:lnTo>
                <a:lnTo>
                  <a:pt x="448055" y="73151"/>
                </a:lnTo>
                <a:lnTo>
                  <a:pt x="446531" y="73151"/>
                </a:lnTo>
                <a:lnTo>
                  <a:pt x="449579" y="76200"/>
                </a:lnTo>
                <a:close/>
              </a:path>
              <a:path w="1190243" h="182879">
                <a:moveTo>
                  <a:pt x="140207" y="132587"/>
                </a:moveTo>
                <a:lnTo>
                  <a:pt x="132587" y="120396"/>
                </a:lnTo>
                <a:lnTo>
                  <a:pt x="132587" y="131063"/>
                </a:lnTo>
                <a:lnTo>
                  <a:pt x="140207" y="132587"/>
                </a:lnTo>
                <a:close/>
              </a:path>
              <a:path w="1190243" h="182879">
                <a:moveTo>
                  <a:pt x="156971" y="124967"/>
                </a:moveTo>
                <a:lnTo>
                  <a:pt x="153923" y="117348"/>
                </a:lnTo>
                <a:lnTo>
                  <a:pt x="152399" y="128015"/>
                </a:lnTo>
                <a:lnTo>
                  <a:pt x="156971" y="124967"/>
                </a:lnTo>
                <a:close/>
              </a:path>
              <a:path w="1190243" h="182879">
                <a:moveTo>
                  <a:pt x="134111" y="109727"/>
                </a:moveTo>
                <a:lnTo>
                  <a:pt x="132587" y="111251"/>
                </a:lnTo>
                <a:lnTo>
                  <a:pt x="132587" y="112775"/>
                </a:lnTo>
                <a:lnTo>
                  <a:pt x="134111" y="109727"/>
                </a:lnTo>
                <a:close/>
              </a:path>
              <a:path w="1190243" h="182879">
                <a:moveTo>
                  <a:pt x="121919" y="111251"/>
                </a:moveTo>
                <a:lnTo>
                  <a:pt x="121919" y="115824"/>
                </a:lnTo>
                <a:lnTo>
                  <a:pt x="123443" y="121920"/>
                </a:lnTo>
                <a:lnTo>
                  <a:pt x="126491" y="128015"/>
                </a:lnTo>
                <a:lnTo>
                  <a:pt x="132587" y="131063"/>
                </a:lnTo>
                <a:lnTo>
                  <a:pt x="132587" y="120396"/>
                </a:lnTo>
                <a:lnTo>
                  <a:pt x="134111" y="121920"/>
                </a:lnTo>
                <a:lnTo>
                  <a:pt x="135635" y="121920"/>
                </a:lnTo>
                <a:lnTo>
                  <a:pt x="134111" y="121920"/>
                </a:lnTo>
                <a:lnTo>
                  <a:pt x="132587" y="120396"/>
                </a:lnTo>
                <a:lnTo>
                  <a:pt x="140207" y="132587"/>
                </a:lnTo>
                <a:lnTo>
                  <a:pt x="146303" y="131063"/>
                </a:lnTo>
                <a:lnTo>
                  <a:pt x="144779" y="121920"/>
                </a:lnTo>
                <a:lnTo>
                  <a:pt x="146303" y="131063"/>
                </a:lnTo>
                <a:lnTo>
                  <a:pt x="152399" y="128015"/>
                </a:lnTo>
                <a:lnTo>
                  <a:pt x="153923" y="117348"/>
                </a:lnTo>
                <a:lnTo>
                  <a:pt x="156971" y="124967"/>
                </a:lnTo>
                <a:lnTo>
                  <a:pt x="163067" y="118872"/>
                </a:lnTo>
                <a:lnTo>
                  <a:pt x="163067" y="97535"/>
                </a:lnTo>
                <a:lnTo>
                  <a:pt x="158495" y="106679"/>
                </a:lnTo>
                <a:lnTo>
                  <a:pt x="155447" y="112775"/>
                </a:lnTo>
                <a:lnTo>
                  <a:pt x="153924" y="114299"/>
                </a:lnTo>
                <a:lnTo>
                  <a:pt x="150875" y="117348"/>
                </a:lnTo>
                <a:lnTo>
                  <a:pt x="146303" y="120396"/>
                </a:lnTo>
                <a:lnTo>
                  <a:pt x="147827" y="120396"/>
                </a:lnTo>
                <a:lnTo>
                  <a:pt x="143255" y="121920"/>
                </a:lnTo>
                <a:lnTo>
                  <a:pt x="137159" y="121920"/>
                </a:lnTo>
                <a:lnTo>
                  <a:pt x="133241" y="120613"/>
                </a:lnTo>
                <a:lnTo>
                  <a:pt x="131063" y="117348"/>
                </a:lnTo>
                <a:lnTo>
                  <a:pt x="131063" y="112775"/>
                </a:lnTo>
                <a:lnTo>
                  <a:pt x="132587" y="111251"/>
                </a:lnTo>
                <a:lnTo>
                  <a:pt x="134111" y="108203"/>
                </a:lnTo>
                <a:lnTo>
                  <a:pt x="134111" y="109727"/>
                </a:lnTo>
                <a:lnTo>
                  <a:pt x="137159" y="108203"/>
                </a:lnTo>
                <a:lnTo>
                  <a:pt x="135635" y="108203"/>
                </a:lnTo>
                <a:lnTo>
                  <a:pt x="140207" y="106679"/>
                </a:lnTo>
                <a:lnTo>
                  <a:pt x="153924" y="106679"/>
                </a:lnTo>
                <a:lnTo>
                  <a:pt x="153923" y="102107"/>
                </a:lnTo>
                <a:lnTo>
                  <a:pt x="149351" y="97535"/>
                </a:lnTo>
                <a:lnTo>
                  <a:pt x="137159" y="97535"/>
                </a:lnTo>
                <a:lnTo>
                  <a:pt x="132587" y="99059"/>
                </a:lnTo>
                <a:lnTo>
                  <a:pt x="129539" y="100583"/>
                </a:lnTo>
                <a:lnTo>
                  <a:pt x="126491" y="103631"/>
                </a:lnTo>
                <a:lnTo>
                  <a:pt x="123443" y="106679"/>
                </a:lnTo>
                <a:lnTo>
                  <a:pt x="121919" y="111251"/>
                </a:lnTo>
                <a:close/>
              </a:path>
              <a:path w="1190243" h="182879">
                <a:moveTo>
                  <a:pt x="153924" y="114299"/>
                </a:moveTo>
                <a:lnTo>
                  <a:pt x="155447" y="112775"/>
                </a:lnTo>
                <a:lnTo>
                  <a:pt x="158495" y="106679"/>
                </a:lnTo>
                <a:lnTo>
                  <a:pt x="163067" y="97535"/>
                </a:lnTo>
                <a:lnTo>
                  <a:pt x="149351" y="97535"/>
                </a:lnTo>
                <a:lnTo>
                  <a:pt x="153923" y="102107"/>
                </a:lnTo>
                <a:lnTo>
                  <a:pt x="153924" y="114299"/>
                </a:lnTo>
                <a:close/>
              </a:path>
              <a:path w="1190243" h="182879">
                <a:moveTo>
                  <a:pt x="131063" y="115824"/>
                </a:moveTo>
                <a:lnTo>
                  <a:pt x="131063" y="114300"/>
                </a:lnTo>
                <a:lnTo>
                  <a:pt x="132587" y="111251"/>
                </a:lnTo>
                <a:lnTo>
                  <a:pt x="131063" y="112775"/>
                </a:lnTo>
                <a:lnTo>
                  <a:pt x="131063" y="117348"/>
                </a:lnTo>
                <a:lnTo>
                  <a:pt x="132587" y="118872"/>
                </a:lnTo>
                <a:lnTo>
                  <a:pt x="131063" y="114300"/>
                </a:lnTo>
                <a:lnTo>
                  <a:pt x="131063" y="115824"/>
                </a:lnTo>
                <a:close/>
              </a:path>
              <a:path w="1190243" h="182879">
                <a:moveTo>
                  <a:pt x="419099" y="94487"/>
                </a:moveTo>
                <a:lnTo>
                  <a:pt x="419099" y="88391"/>
                </a:lnTo>
                <a:lnTo>
                  <a:pt x="420623" y="82296"/>
                </a:lnTo>
                <a:lnTo>
                  <a:pt x="420623" y="83820"/>
                </a:lnTo>
                <a:lnTo>
                  <a:pt x="422147" y="79248"/>
                </a:lnTo>
                <a:lnTo>
                  <a:pt x="423671" y="74675"/>
                </a:lnTo>
                <a:lnTo>
                  <a:pt x="425195" y="62483"/>
                </a:lnTo>
                <a:lnTo>
                  <a:pt x="419099" y="65531"/>
                </a:lnTo>
                <a:lnTo>
                  <a:pt x="419099" y="94487"/>
                </a:lnTo>
                <a:close/>
              </a:path>
              <a:path w="1190243" h="182879">
                <a:moveTo>
                  <a:pt x="941831" y="67055"/>
                </a:moveTo>
                <a:lnTo>
                  <a:pt x="940307" y="67055"/>
                </a:lnTo>
                <a:lnTo>
                  <a:pt x="941069" y="67310"/>
                </a:lnTo>
                <a:lnTo>
                  <a:pt x="944879" y="68579"/>
                </a:lnTo>
                <a:lnTo>
                  <a:pt x="943355" y="67055"/>
                </a:lnTo>
                <a:lnTo>
                  <a:pt x="941831" y="67055"/>
                </a:lnTo>
                <a:close/>
              </a:path>
              <a:path w="1190243" h="182879">
                <a:moveTo>
                  <a:pt x="923543" y="67055"/>
                </a:moveTo>
                <a:lnTo>
                  <a:pt x="918971" y="74675"/>
                </a:lnTo>
                <a:lnTo>
                  <a:pt x="915923" y="89915"/>
                </a:lnTo>
                <a:lnTo>
                  <a:pt x="964691" y="89915"/>
                </a:lnTo>
                <a:lnTo>
                  <a:pt x="954023" y="85344"/>
                </a:lnTo>
                <a:lnTo>
                  <a:pt x="958595" y="80772"/>
                </a:lnTo>
                <a:lnTo>
                  <a:pt x="954023" y="76200"/>
                </a:lnTo>
                <a:lnTo>
                  <a:pt x="955547" y="62483"/>
                </a:lnTo>
                <a:lnTo>
                  <a:pt x="950975" y="59435"/>
                </a:lnTo>
                <a:lnTo>
                  <a:pt x="952499" y="73151"/>
                </a:lnTo>
                <a:lnTo>
                  <a:pt x="954023" y="77724"/>
                </a:lnTo>
                <a:lnTo>
                  <a:pt x="954023" y="80772"/>
                </a:lnTo>
                <a:lnTo>
                  <a:pt x="927506" y="80771"/>
                </a:lnTo>
                <a:lnTo>
                  <a:pt x="926591" y="85344"/>
                </a:lnTo>
                <a:lnTo>
                  <a:pt x="922019" y="80772"/>
                </a:lnTo>
                <a:lnTo>
                  <a:pt x="923543" y="67055"/>
                </a:lnTo>
                <a:close/>
              </a:path>
              <a:path w="1190243" h="182879">
                <a:moveTo>
                  <a:pt x="955547" y="62483"/>
                </a:moveTo>
                <a:lnTo>
                  <a:pt x="954023" y="76200"/>
                </a:lnTo>
                <a:lnTo>
                  <a:pt x="958595" y="80772"/>
                </a:lnTo>
                <a:lnTo>
                  <a:pt x="954023" y="85344"/>
                </a:lnTo>
                <a:lnTo>
                  <a:pt x="964691" y="89915"/>
                </a:lnTo>
                <a:lnTo>
                  <a:pt x="963167" y="79248"/>
                </a:lnTo>
                <a:lnTo>
                  <a:pt x="963167" y="74675"/>
                </a:lnTo>
                <a:lnTo>
                  <a:pt x="961643" y="70103"/>
                </a:lnTo>
                <a:lnTo>
                  <a:pt x="958595" y="65531"/>
                </a:lnTo>
                <a:lnTo>
                  <a:pt x="955547" y="62483"/>
                </a:lnTo>
                <a:close/>
              </a:path>
              <a:path w="1190243" h="182879">
                <a:moveTo>
                  <a:pt x="606552" y="52831"/>
                </a:moveTo>
                <a:lnTo>
                  <a:pt x="606551" y="137667"/>
                </a:lnTo>
                <a:lnTo>
                  <a:pt x="608075" y="137159"/>
                </a:lnTo>
                <a:lnTo>
                  <a:pt x="608075" y="53339"/>
                </a:lnTo>
                <a:lnTo>
                  <a:pt x="606551" y="50291"/>
                </a:lnTo>
                <a:lnTo>
                  <a:pt x="606552" y="52831"/>
                </a:lnTo>
                <a:close/>
              </a:path>
              <a:path w="1190243" h="182879">
                <a:moveTo>
                  <a:pt x="614171" y="45720"/>
                </a:moveTo>
                <a:lnTo>
                  <a:pt x="611123" y="44196"/>
                </a:lnTo>
                <a:lnTo>
                  <a:pt x="605027" y="42672"/>
                </a:lnTo>
                <a:lnTo>
                  <a:pt x="605027" y="51815"/>
                </a:lnTo>
                <a:lnTo>
                  <a:pt x="605027" y="42672"/>
                </a:lnTo>
                <a:lnTo>
                  <a:pt x="601979" y="42672"/>
                </a:lnTo>
                <a:lnTo>
                  <a:pt x="603503" y="51815"/>
                </a:lnTo>
                <a:lnTo>
                  <a:pt x="606552" y="52831"/>
                </a:lnTo>
                <a:lnTo>
                  <a:pt x="606551" y="50291"/>
                </a:lnTo>
                <a:lnTo>
                  <a:pt x="608075" y="53339"/>
                </a:lnTo>
                <a:lnTo>
                  <a:pt x="608075" y="137159"/>
                </a:lnTo>
                <a:lnTo>
                  <a:pt x="606551" y="137667"/>
                </a:lnTo>
                <a:lnTo>
                  <a:pt x="603503" y="138683"/>
                </a:lnTo>
                <a:lnTo>
                  <a:pt x="594359" y="138683"/>
                </a:lnTo>
                <a:lnTo>
                  <a:pt x="591311" y="137667"/>
                </a:lnTo>
                <a:lnTo>
                  <a:pt x="591311" y="138683"/>
                </a:lnTo>
                <a:lnTo>
                  <a:pt x="591312" y="52831"/>
                </a:lnTo>
                <a:lnTo>
                  <a:pt x="592835" y="51815"/>
                </a:lnTo>
                <a:lnTo>
                  <a:pt x="598931" y="42672"/>
                </a:lnTo>
                <a:lnTo>
                  <a:pt x="591311" y="42672"/>
                </a:lnTo>
                <a:lnTo>
                  <a:pt x="591311" y="50291"/>
                </a:lnTo>
                <a:lnTo>
                  <a:pt x="589787" y="53339"/>
                </a:lnTo>
                <a:lnTo>
                  <a:pt x="589787" y="137159"/>
                </a:lnTo>
                <a:lnTo>
                  <a:pt x="592835" y="147827"/>
                </a:lnTo>
                <a:lnTo>
                  <a:pt x="592835" y="138683"/>
                </a:lnTo>
                <a:lnTo>
                  <a:pt x="598931" y="147827"/>
                </a:lnTo>
                <a:lnTo>
                  <a:pt x="605027" y="147827"/>
                </a:lnTo>
                <a:lnTo>
                  <a:pt x="605027" y="138683"/>
                </a:lnTo>
                <a:lnTo>
                  <a:pt x="606551" y="138683"/>
                </a:lnTo>
                <a:lnTo>
                  <a:pt x="611123" y="146303"/>
                </a:lnTo>
                <a:lnTo>
                  <a:pt x="614171" y="143255"/>
                </a:lnTo>
                <a:lnTo>
                  <a:pt x="615695" y="140207"/>
                </a:lnTo>
                <a:lnTo>
                  <a:pt x="615695" y="50291"/>
                </a:lnTo>
                <a:lnTo>
                  <a:pt x="614171" y="45720"/>
                </a:lnTo>
                <a:close/>
              </a:path>
              <a:path w="1190243" h="182879">
                <a:moveTo>
                  <a:pt x="605027" y="138683"/>
                </a:moveTo>
                <a:lnTo>
                  <a:pt x="605027" y="147827"/>
                </a:lnTo>
                <a:lnTo>
                  <a:pt x="611123" y="146303"/>
                </a:lnTo>
                <a:lnTo>
                  <a:pt x="606551" y="138683"/>
                </a:lnTo>
                <a:lnTo>
                  <a:pt x="605027" y="138683"/>
                </a:lnTo>
                <a:close/>
              </a:path>
              <a:path w="1190243" h="182879">
                <a:moveTo>
                  <a:pt x="594359" y="51815"/>
                </a:moveTo>
                <a:lnTo>
                  <a:pt x="603503" y="51815"/>
                </a:lnTo>
                <a:lnTo>
                  <a:pt x="601979" y="42672"/>
                </a:lnTo>
                <a:lnTo>
                  <a:pt x="598931" y="42672"/>
                </a:lnTo>
                <a:lnTo>
                  <a:pt x="592835" y="51815"/>
                </a:lnTo>
                <a:lnTo>
                  <a:pt x="591312" y="52831"/>
                </a:lnTo>
                <a:lnTo>
                  <a:pt x="594359" y="51815"/>
                </a:lnTo>
                <a:close/>
              </a:path>
              <a:path w="1190243" h="182879">
                <a:moveTo>
                  <a:pt x="286511" y="42672"/>
                </a:moveTo>
                <a:lnTo>
                  <a:pt x="283463" y="42672"/>
                </a:lnTo>
                <a:lnTo>
                  <a:pt x="280415" y="45720"/>
                </a:lnTo>
                <a:lnTo>
                  <a:pt x="284987" y="53339"/>
                </a:lnTo>
                <a:lnTo>
                  <a:pt x="286511" y="52577"/>
                </a:lnTo>
                <a:lnTo>
                  <a:pt x="286511" y="42672"/>
                </a:lnTo>
                <a:close/>
              </a:path>
              <a:path w="1190243" h="182879">
                <a:moveTo>
                  <a:pt x="309371" y="175259"/>
                </a:moveTo>
                <a:lnTo>
                  <a:pt x="309371" y="172974"/>
                </a:lnTo>
                <a:lnTo>
                  <a:pt x="307847" y="172211"/>
                </a:lnTo>
                <a:lnTo>
                  <a:pt x="311234" y="143594"/>
                </a:lnTo>
                <a:lnTo>
                  <a:pt x="301751" y="170687"/>
                </a:lnTo>
                <a:lnTo>
                  <a:pt x="300227" y="175259"/>
                </a:lnTo>
                <a:lnTo>
                  <a:pt x="303275" y="181355"/>
                </a:lnTo>
                <a:lnTo>
                  <a:pt x="306323" y="182879"/>
                </a:lnTo>
                <a:lnTo>
                  <a:pt x="309371" y="182879"/>
                </a:lnTo>
                <a:lnTo>
                  <a:pt x="309371" y="175259"/>
                </a:lnTo>
                <a:close/>
              </a:path>
              <a:path w="1190243" h="182879">
                <a:moveTo>
                  <a:pt x="312419" y="140207"/>
                </a:moveTo>
                <a:lnTo>
                  <a:pt x="309371" y="140207"/>
                </a:lnTo>
                <a:lnTo>
                  <a:pt x="310895" y="143255"/>
                </a:lnTo>
                <a:lnTo>
                  <a:pt x="311234" y="143594"/>
                </a:lnTo>
                <a:lnTo>
                  <a:pt x="312419" y="140207"/>
                </a:lnTo>
                <a:close/>
              </a:path>
              <a:path w="1190243" h="182879">
                <a:moveTo>
                  <a:pt x="333755" y="117348"/>
                </a:moveTo>
                <a:lnTo>
                  <a:pt x="353567" y="53339"/>
                </a:lnTo>
                <a:lnTo>
                  <a:pt x="333755" y="111251"/>
                </a:lnTo>
                <a:lnTo>
                  <a:pt x="329183" y="108203"/>
                </a:lnTo>
                <a:lnTo>
                  <a:pt x="326135" y="117348"/>
                </a:lnTo>
                <a:lnTo>
                  <a:pt x="333755" y="117348"/>
                </a:lnTo>
                <a:close/>
              </a:path>
              <a:path w="1190243" h="182879">
                <a:moveTo>
                  <a:pt x="324611" y="111251"/>
                </a:moveTo>
                <a:lnTo>
                  <a:pt x="328956" y="97883"/>
                </a:lnTo>
                <a:lnTo>
                  <a:pt x="312419" y="51815"/>
                </a:lnTo>
                <a:lnTo>
                  <a:pt x="310895" y="47244"/>
                </a:lnTo>
                <a:lnTo>
                  <a:pt x="307847" y="44196"/>
                </a:lnTo>
                <a:lnTo>
                  <a:pt x="324611" y="111251"/>
                </a:lnTo>
                <a:close/>
              </a:path>
              <a:path w="1190243" h="182879">
                <a:moveTo>
                  <a:pt x="304799" y="42672"/>
                </a:moveTo>
                <a:lnTo>
                  <a:pt x="286511" y="42672"/>
                </a:lnTo>
                <a:lnTo>
                  <a:pt x="286511" y="53339"/>
                </a:lnTo>
                <a:lnTo>
                  <a:pt x="284987" y="53339"/>
                </a:lnTo>
                <a:lnTo>
                  <a:pt x="280415" y="45720"/>
                </a:lnTo>
                <a:lnTo>
                  <a:pt x="277367" y="47244"/>
                </a:lnTo>
                <a:lnTo>
                  <a:pt x="277367" y="54863"/>
                </a:lnTo>
                <a:lnTo>
                  <a:pt x="278891" y="57911"/>
                </a:lnTo>
                <a:lnTo>
                  <a:pt x="309371" y="140207"/>
                </a:lnTo>
                <a:lnTo>
                  <a:pt x="312419" y="140207"/>
                </a:lnTo>
                <a:lnTo>
                  <a:pt x="311234" y="143594"/>
                </a:lnTo>
                <a:lnTo>
                  <a:pt x="309371" y="172211"/>
                </a:lnTo>
                <a:lnTo>
                  <a:pt x="309371" y="182879"/>
                </a:lnTo>
                <a:lnTo>
                  <a:pt x="312419" y="182879"/>
                </a:lnTo>
                <a:lnTo>
                  <a:pt x="309371" y="173735"/>
                </a:lnTo>
                <a:lnTo>
                  <a:pt x="309630" y="173103"/>
                </a:lnTo>
                <a:lnTo>
                  <a:pt x="309814" y="172654"/>
                </a:lnTo>
                <a:lnTo>
                  <a:pt x="313943" y="146303"/>
                </a:lnTo>
                <a:lnTo>
                  <a:pt x="323087" y="140207"/>
                </a:lnTo>
                <a:lnTo>
                  <a:pt x="318515" y="137159"/>
                </a:lnTo>
                <a:lnTo>
                  <a:pt x="318515" y="138683"/>
                </a:lnTo>
                <a:lnTo>
                  <a:pt x="316991" y="135635"/>
                </a:lnTo>
                <a:lnTo>
                  <a:pt x="318515" y="135635"/>
                </a:lnTo>
                <a:lnTo>
                  <a:pt x="288035" y="54863"/>
                </a:lnTo>
                <a:lnTo>
                  <a:pt x="286816" y="52425"/>
                </a:lnTo>
                <a:lnTo>
                  <a:pt x="286511" y="50291"/>
                </a:lnTo>
                <a:lnTo>
                  <a:pt x="286816" y="52425"/>
                </a:lnTo>
                <a:lnTo>
                  <a:pt x="288035" y="51815"/>
                </a:lnTo>
                <a:lnTo>
                  <a:pt x="303275" y="51815"/>
                </a:lnTo>
                <a:lnTo>
                  <a:pt x="304799" y="54863"/>
                </a:lnTo>
                <a:lnTo>
                  <a:pt x="326135" y="117348"/>
                </a:lnTo>
                <a:lnTo>
                  <a:pt x="329183" y="108203"/>
                </a:lnTo>
                <a:lnTo>
                  <a:pt x="333755" y="111251"/>
                </a:lnTo>
                <a:lnTo>
                  <a:pt x="353567" y="53339"/>
                </a:lnTo>
                <a:lnTo>
                  <a:pt x="352043" y="51815"/>
                </a:lnTo>
                <a:lnTo>
                  <a:pt x="367283" y="51815"/>
                </a:lnTo>
                <a:lnTo>
                  <a:pt x="368045" y="52577"/>
                </a:lnTo>
                <a:lnTo>
                  <a:pt x="367283" y="54863"/>
                </a:lnTo>
                <a:lnTo>
                  <a:pt x="368807" y="54863"/>
                </a:lnTo>
                <a:lnTo>
                  <a:pt x="338327" y="140207"/>
                </a:lnTo>
                <a:lnTo>
                  <a:pt x="327659" y="172211"/>
                </a:lnTo>
                <a:lnTo>
                  <a:pt x="329183" y="172211"/>
                </a:lnTo>
                <a:lnTo>
                  <a:pt x="333755" y="179831"/>
                </a:lnTo>
                <a:lnTo>
                  <a:pt x="336803" y="176783"/>
                </a:lnTo>
                <a:lnTo>
                  <a:pt x="347471" y="143255"/>
                </a:lnTo>
                <a:lnTo>
                  <a:pt x="377951" y="56387"/>
                </a:lnTo>
                <a:lnTo>
                  <a:pt x="368807" y="53339"/>
                </a:lnTo>
                <a:lnTo>
                  <a:pt x="368807" y="50291"/>
                </a:lnTo>
                <a:lnTo>
                  <a:pt x="377951" y="56387"/>
                </a:lnTo>
                <a:lnTo>
                  <a:pt x="377951" y="48767"/>
                </a:lnTo>
                <a:lnTo>
                  <a:pt x="374903" y="45720"/>
                </a:lnTo>
                <a:lnTo>
                  <a:pt x="371855" y="42672"/>
                </a:lnTo>
                <a:lnTo>
                  <a:pt x="348995" y="42672"/>
                </a:lnTo>
                <a:lnTo>
                  <a:pt x="347471" y="45720"/>
                </a:lnTo>
                <a:lnTo>
                  <a:pt x="344423" y="47244"/>
                </a:lnTo>
                <a:lnTo>
                  <a:pt x="344423" y="50291"/>
                </a:lnTo>
                <a:lnTo>
                  <a:pt x="328956" y="97883"/>
                </a:lnTo>
                <a:lnTo>
                  <a:pt x="324611" y="111251"/>
                </a:lnTo>
                <a:lnTo>
                  <a:pt x="307847" y="44196"/>
                </a:lnTo>
                <a:lnTo>
                  <a:pt x="304799" y="42672"/>
                </a:lnTo>
                <a:close/>
              </a:path>
              <a:path w="1190243" h="182879">
                <a:moveTo>
                  <a:pt x="329183" y="181355"/>
                </a:moveTo>
                <a:lnTo>
                  <a:pt x="333755" y="179831"/>
                </a:lnTo>
                <a:lnTo>
                  <a:pt x="329183" y="172211"/>
                </a:lnTo>
                <a:lnTo>
                  <a:pt x="326135" y="172211"/>
                </a:lnTo>
                <a:lnTo>
                  <a:pt x="321563" y="173735"/>
                </a:lnTo>
                <a:lnTo>
                  <a:pt x="323087" y="173735"/>
                </a:lnTo>
                <a:lnTo>
                  <a:pt x="323087" y="182879"/>
                </a:lnTo>
                <a:lnTo>
                  <a:pt x="329183" y="181355"/>
                </a:lnTo>
                <a:close/>
              </a:path>
              <a:path w="1190243" h="182879">
                <a:moveTo>
                  <a:pt x="309371" y="172211"/>
                </a:moveTo>
                <a:lnTo>
                  <a:pt x="311234" y="143594"/>
                </a:lnTo>
                <a:lnTo>
                  <a:pt x="307847" y="172211"/>
                </a:lnTo>
                <a:lnTo>
                  <a:pt x="309371" y="172974"/>
                </a:lnTo>
                <a:lnTo>
                  <a:pt x="309371" y="172211"/>
                </a:lnTo>
                <a:close/>
              </a:path>
              <a:path w="1190243" h="182879">
                <a:moveTo>
                  <a:pt x="704087" y="68579"/>
                </a:moveTo>
                <a:lnTo>
                  <a:pt x="699515" y="65531"/>
                </a:lnTo>
                <a:lnTo>
                  <a:pt x="702563" y="71627"/>
                </a:lnTo>
                <a:lnTo>
                  <a:pt x="704087" y="70866"/>
                </a:lnTo>
                <a:lnTo>
                  <a:pt x="704087" y="68579"/>
                </a:lnTo>
                <a:close/>
              </a:path>
              <a:path w="1190243" h="182879">
                <a:moveTo>
                  <a:pt x="713231" y="137159"/>
                </a:moveTo>
                <a:lnTo>
                  <a:pt x="713231" y="132587"/>
                </a:lnTo>
                <a:lnTo>
                  <a:pt x="714755" y="129539"/>
                </a:lnTo>
                <a:lnTo>
                  <a:pt x="714755" y="118872"/>
                </a:lnTo>
                <a:lnTo>
                  <a:pt x="713231" y="114300"/>
                </a:lnTo>
                <a:lnTo>
                  <a:pt x="711707" y="111251"/>
                </a:lnTo>
                <a:lnTo>
                  <a:pt x="707135" y="118872"/>
                </a:lnTo>
                <a:lnTo>
                  <a:pt x="705611" y="109727"/>
                </a:lnTo>
                <a:lnTo>
                  <a:pt x="702563" y="109727"/>
                </a:lnTo>
                <a:lnTo>
                  <a:pt x="701039" y="111251"/>
                </a:lnTo>
                <a:lnTo>
                  <a:pt x="694943" y="115824"/>
                </a:lnTo>
                <a:lnTo>
                  <a:pt x="696467" y="114300"/>
                </a:lnTo>
                <a:lnTo>
                  <a:pt x="690371" y="118872"/>
                </a:lnTo>
                <a:lnTo>
                  <a:pt x="690371" y="117348"/>
                </a:lnTo>
                <a:lnTo>
                  <a:pt x="687323" y="118872"/>
                </a:lnTo>
                <a:lnTo>
                  <a:pt x="679703" y="118872"/>
                </a:lnTo>
                <a:lnTo>
                  <a:pt x="675131" y="117348"/>
                </a:lnTo>
                <a:lnTo>
                  <a:pt x="676655" y="117348"/>
                </a:lnTo>
                <a:lnTo>
                  <a:pt x="673607" y="115824"/>
                </a:lnTo>
                <a:lnTo>
                  <a:pt x="673607" y="117348"/>
                </a:lnTo>
                <a:lnTo>
                  <a:pt x="672083" y="112775"/>
                </a:lnTo>
                <a:lnTo>
                  <a:pt x="672083" y="114300"/>
                </a:lnTo>
                <a:lnTo>
                  <a:pt x="670559" y="109727"/>
                </a:lnTo>
                <a:lnTo>
                  <a:pt x="670559" y="111251"/>
                </a:lnTo>
                <a:lnTo>
                  <a:pt x="669035" y="106679"/>
                </a:lnTo>
                <a:lnTo>
                  <a:pt x="667511" y="100583"/>
                </a:lnTo>
                <a:lnTo>
                  <a:pt x="667511" y="123444"/>
                </a:lnTo>
                <a:lnTo>
                  <a:pt x="672083" y="126491"/>
                </a:lnTo>
                <a:lnTo>
                  <a:pt x="678179" y="128015"/>
                </a:lnTo>
                <a:lnTo>
                  <a:pt x="678179" y="118872"/>
                </a:lnTo>
                <a:lnTo>
                  <a:pt x="682751" y="128015"/>
                </a:lnTo>
                <a:lnTo>
                  <a:pt x="688847" y="128015"/>
                </a:lnTo>
                <a:lnTo>
                  <a:pt x="693419" y="126491"/>
                </a:lnTo>
                <a:lnTo>
                  <a:pt x="701039" y="123444"/>
                </a:lnTo>
                <a:lnTo>
                  <a:pt x="704087" y="120396"/>
                </a:lnTo>
                <a:lnTo>
                  <a:pt x="704087" y="115824"/>
                </a:lnTo>
                <a:lnTo>
                  <a:pt x="705611" y="118872"/>
                </a:lnTo>
                <a:lnTo>
                  <a:pt x="708659" y="141731"/>
                </a:lnTo>
                <a:lnTo>
                  <a:pt x="710183" y="140207"/>
                </a:lnTo>
                <a:lnTo>
                  <a:pt x="713231" y="137159"/>
                </a:lnTo>
                <a:close/>
              </a:path>
              <a:path w="1190243" h="182879">
                <a:moveTo>
                  <a:pt x="644651" y="115824"/>
                </a:moveTo>
                <a:lnTo>
                  <a:pt x="643127" y="106679"/>
                </a:lnTo>
                <a:lnTo>
                  <a:pt x="641705" y="96723"/>
                </a:lnTo>
                <a:lnTo>
                  <a:pt x="641603" y="97535"/>
                </a:lnTo>
                <a:lnTo>
                  <a:pt x="638555" y="128015"/>
                </a:lnTo>
                <a:lnTo>
                  <a:pt x="644651" y="135635"/>
                </a:lnTo>
                <a:lnTo>
                  <a:pt x="650747" y="141731"/>
                </a:lnTo>
                <a:lnTo>
                  <a:pt x="650747" y="128015"/>
                </a:lnTo>
                <a:lnTo>
                  <a:pt x="659891" y="146303"/>
                </a:lnTo>
                <a:lnTo>
                  <a:pt x="669035" y="147827"/>
                </a:lnTo>
                <a:lnTo>
                  <a:pt x="679703" y="149351"/>
                </a:lnTo>
                <a:lnTo>
                  <a:pt x="688847" y="147827"/>
                </a:lnTo>
                <a:lnTo>
                  <a:pt x="697991" y="146303"/>
                </a:lnTo>
                <a:lnTo>
                  <a:pt x="705611" y="143255"/>
                </a:lnTo>
                <a:lnTo>
                  <a:pt x="708659" y="141731"/>
                </a:lnTo>
                <a:lnTo>
                  <a:pt x="705611" y="118872"/>
                </a:lnTo>
                <a:lnTo>
                  <a:pt x="704087" y="118872"/>
                </a:lnTo>
                <a:lnTo>
                  <a:pt x="704087" y="117348"/>
                </a:lnTo>
                <a:lnTo>
                  <a:pt x="704087" y="118872"/>
                </a:lnTo>
                <a:lnTo>
                  <a:pt x="705611" y="118872"/>
                </a:lnTo>
                <a:lnTo>
                  <a:pt x="704087" y="115824"/>
                </a:lnTo>
                <a:lnTo>
                  <a:pt x="704087" y="131063"/>
                </a:lnTo>
                <a:lnTo>
                  <a:pt x="702563" y="132587"/>
                </a:lnTo>
                <a:lnTo>
                  <a:pt x="699515" y="134111"/>
                </a:lnTo>
                <a:lnTo>
                  <a:pt x="701039" y="134111"/>
                </a:lnTo>
                <a:lnTo>
                  <a:pt x="694943" y="137159"/>
                </a:lnTo>
                <a:lnTo>
                  <a:pt x="687323" y="138683"/>
                </a:lnTo>
                <a:lnTo>
                  <a:pt x="679703" y="140207"/>
                </a:lnTo>
                <a:lnTo>
                  <a:pt x="670559" y="138683"/>
                </a:lnTo>
                <a:lnTo>
                  <a:pt x="662939" y="137159"/>
                </a:lnTo>
                <a:lnTo>
                  <a:pt x="656843" y="134111"/>
                </a:lnTo>
                <a:lnTo>
                  <a:pt x="652271" y="129539"/>
                </a:lnTo>
                <a:lnTo>
                  <a:pt x="647699" y="121920"/>
                </a:lnTo>
                <a:lnTo>
                  <a:pt x="647699" y="123444"/>
                </a:lnTo>
                <a:lnTo>
                  <a:pt x="644651" y="115824"/>
                </a:lnTo>
                <a:close/>
              </a:path>
              <a:path w="1190243" h="182879">
                <a:moveTo>
                  <a:pt x="1121663" y="124967"/>
                </a:moveTo>
                <a:lnTo>
                  <a:pt x="1122273" y="123748"/>
                </a:lnTo>
                <a:lnTo>
                  <a:pt x="1127759" y="126491"/>
                </a:lnTo>
                <a:lnTo>
                  <a:pt x="1123187" y="121920"/>
                </a:lnTo>
                <a:lnTo>
                  <a:pt x="1120139" y="114300"/>
                </a:lnTo>
                <a:lnTo>
                  <a:pt x="1117091" y="114300"/>
                </a:lnTo>
                <a:lnTo>
                  <a:pt x="1114043" y="118872"/>
                </a:lnTo>
                <a:lnTo>
                  <a:pt x="1112519" y="121920"/>
                </a:lnTo>
                <a:lnTo>
                  <a:pt x="1112519" y="132587"/>
                </a:lnTo>
                <a:lnTo>
                  <a:pt x="1114043" y="135635"/>
                </a:lnTo>
                <a:lnTo>
                  <a:pt x="1114043" y="138683"/>
                </a:lnTo>
                <a:lnTo>
                  <a:pt x="1115567" y="141731"/>
                </a:lnTo>
                <a:lnTo>
                  <a:pt x="1118615" y="143255"/>
                </a:lnTo>
                <a:lnTo>
                  <a:pt x="1121663" y="144779"/>
                </a:lnTo>
                <a:lnTo>
                  <a:pt x="1120139" y="123444"/>
                </a:lnTo>
                <a:lnTo>
                  <a:pt x="1121663" y="123444"/>
                </a:lnTo>
                <a:lnTo>
                  <a:pt x="1121663" y="124967"/>
                </a:lnTo>
                <a:close/>
              </a:path>
              <a:path w="1190243" h="182879">
                <a:moveTo>
                  <a:pt x="1136903" y="138683"/>
                </a:moveTo>
                <a:lnTo>
                  <a:pt x="1138427" y="138683"/>
                </a:lnTo>
                <a:lnTo>
                  <a:pt x="1130807" y="137159"/>
                </a:lnTo>
                <a:lnTo>
                  <a:pt x="1127759" y="137159"/>
                </a:lnTo>
                <a:lnTo>
                  <a:pt x="1124711" y="135635"/>
                </a:lnTo>
                <a:lnTo>
                  <a:pt x="1126235" y="135635"/>
                </a:lnTo>
                <a:lnTo>
                  <a:pt x="1123187" y="134111"/>
                </a:lnTo>
                <a:lnTo>
                  <a:pt x="1121663" y="131063"/>
                </a:lnTo>
                <a:lnTo>
                  <a:pt x="1121663" y="123444"/>
                </a:lnTo>
                <a:lnTo>
                  <a:pt x="1120139" y="123444"/>
                </a:lnTo>
                <a:lnTo>
                  <a:pt x="1121663" y="144779"/>
                </a:lnTo>
                <a:lnTo>
                  <a:pt x="1124711" y="144779"/>
                </a:lnTo>
                <a:lnTo>
                  <a:pt x="1127759" y="146303"/>
                </a:lnTo>
                <a:lnTo>
                  <a:pt x="1136903" y="149351"/>
                </a:lnTo>
                <a:lnTo>
                  <a:pt x="1146047" y="149351"/>
                </a:lnTo>
                <a:lnTo>
                  <a:pt x="1146047" y="140207"/>
                </a:lnTo>
                <a:lnTo>
                  <a:pt x="1147571" y="140207"/>
                </a:lnTo>
                <a:lnTo>
                  <a:pt x="1136903" y="138683"/>
                </a:lnTo>
                <a:close/>
              </a:path>
              <a:path w="1190243" h="182879">
                <a:moveTo>
                  <a:pt x="1146047" y="71627"/>
                </a:moveTo>
                <a:lnTo>
                  <a:pt x="1147190" y="69342"/>
                </a:lnTo>
                <a:lnTo>
                  <a:pt x="1147571" y="68579"/>
                </a:lnTo>
                <a:lnTo>
                  <a:pt x="1150619" y="67055"/>
                </a:lnTo>
                <a:lnTo>
                  <a:pt x="1153667" y="67055"/>
                </a:lnTo>
                <a:lnTo>
                  <a:pt x="1154582" y="67208"/>
                </a:lnTo>
                <a:lnTo>
                  <a:pt x="1162811" y="68579"/>
                </a:lnTo>
                <a:lnTo>
                  <a:pt x="1155191" y="67055"/>
                </a:lnTo>
                <a:lnTo>
                  <a:pt x="1155191" y="57911"/>
                </a:lnTo>
                <a:lnTo>
                  <a:pt x="1147571" y="59435"/>
                </a:lnTo>
                <a:lnTo>
                  <a:pt x="1141475" y="60959"/>
                </a:lnTo>
                <a:lnTo>
                  <a:pt x="1146047" y="70103"/>
                </a:lnTo>
                <a:lnTo>
                  <a:pt x="1146047" y="74675"/>
                </a:lnTo>
                <a:lnTo>
                  <a:pt x="1153667" y="88391"/>
                </a:lnTo>
                <a:lnTo>
                  <a:pt x="1161287" y="91439"/>
                </a:lnTo>
                <a:lnTo>
                  <a:pt x="1168907" y="94487"/>
                </a:lnTo>
                <a:lnTo>
                  <a:pt x="1175003" y="100583"/>
                </a:lnTo>
                <a:lnTo>
                  <a:pt x="1175003" y="99059"/>
                </a:lnTo>
                <a:lnTo>
                  <a:pt x="1176527" y="102107"/>
                </a:lnTo>
                <a:lnTo>
                  <a:pt x="1178051" y="106679"/>
                </a:lnTo>
                <a:lnTo>
                  <a:pt x="1178051" y="105155"/>
                </a:lnTo>
                <a:lnTo>
                  <a:pt x="1179575" y="109727"/>
                </a:lnTo>
                <a:lnTo>
                  <a:pt x="1179575" y="108203"/>
                </a:lnTo>
                <a:lnTo>
                  <a:pt x="1182623" y="135635"/>
                </a:lnTo>
                <a:lnTo>
                  <a:pt x="1185671" y="129539"/>
                </a:lnTo>
                <a:lnTo>
                  <a:pt x="1188719" y="121920"/>
                </a:lnTo>
                <a:lnTo>
                  <a:pt x="1190243" y="114300"/>
                </a:lnTo>
                <a:lnTo>
                  <a:pt x="1188719" y="108203"/>
                </a:lnTo>
                <a:lnTo>
                  <a:pt x="1187195" y="102107"/>
                </a:lnTo>
                <a:lnTo>
                  <a:pt x="1184147" y="97535"/>
                </a:lnTo>
                <a:lnTo>
                  <a:pt x="1181099" y="92963"/>
                </a:lnTo>
                <a:lnTo>
                  <a:pt x="1173479" y="86867"/>
                </a:lnTo>
                <a:lnTo>
                  <a:pt x="1164335" y="82296"/>
                </a:lnTo>
                <a:lnTo>
                  <a:pt x="1156715" y="79248"/>
                </a:lnTo>
                <a:lnTo>
                  <a:pt x="1150619" y="76200"/>
                </a:lnTo>
                <a:lnTo>
                  <a:pt x="1150619" y="77724"/>
                </a:lnTo>
                <a:lnTo>
                  <a:pt x="1146047" y="73151"/>
                </a:lnTo>
                <a:lnTo>
                  <a:pt x="1147571" y="70103"/>
                </a:lnTo>
                <a:lnTo>
                  <a:pt x="1146047" y="71627"/>
                </a:lnTo>
                <a:close/>
              </a:path>
              <a:path w="1190243" h="182879">
                <a:moveTo>
                  <a:pt x="1146047" y="74675"/>
                </a:moveTo>
                <a:lnTo>
                  <a:pt x="1146047" y="70103"/>
                </a:lnTo>
                <a:lnTo>
                  <a:pt x="1141475" y="60959"/>
                </a:lnTo>
                <a:lnTo>
                  <a:pt x="1138427" y="67055"/>
                </a:lnTo>
                <a:lnTo>
                  <a:pt x="1136903" y="71627"/>
                </a:lnTo>
                <a:lnTo>
                  <a:pt x="1136903" y="76200"/>
                </a:lnTo>
                <a:lnTo>
                  <a:pt x="1139951" y="80772"/>
                </a:lnTo>
                <a:lnTo>
                  <a:pt x="1146047" y="85344"/>
                </a:lnTo>
                <a:lnTo>
                  <a:pt x="1153667" y="88391"/>
                </a:lnTo>
                <a:lnTo>
                  <a:pt x="1146047" y="74675"/>
                </a:lnTo>
                <a:close/>
              </a:path>
              <a:path w="1190243" h="182879">
                <a:moveTo>
                  <a:pt x="1150619" y="67055"/>
                </a:moveTo>
                <a:lnTo>
                  <a:pt x="1149095" y="68579"/>
                </a:lnTo>
                <a:lnTo>
                  <a:pt x="1154582" y="67208"/>
                </a:lnTo>
                <a:lnTo>
                  <a:pt x="1153667" y="67055"/>
                </a:lnTo>
                <a:lnTo>
                  <a:pt x="1150619" y="67055"/>
                </a:lnTo>
                <a:close/>
              </a:path>
              <a:path w="1190243" h="182879">
                <a:moveTo>
                  <a:pt x="1155191" y="57911"/>
                </a:moveTo>
                <a:lnTo>
                  <a:pt x="1155191" y="67055"/>
                </a:lnTo>
                <a:lnTo>
                  <a:pt x="1162811" y="68579"/>
                </a:lnTo>
                <a:lnTo>
                  <a:pt x="1161287" y="68579"/>
                </a:lnTo>
                <a:lnTo>
                  <a:pt x="1167383" y="70103"/>
                </a:lnTo>
                <a:lnTo>
                  <a:pt x="1171955" y="73151"/>
                </a:lnTo>
                <a:lnTo>
                  <a:pt x="1176527" y="74675"/>
                </a:lnTo>
                <a:lnTo>
                  <a:pt x="1175003" y="67055"/>
                </a:lnTo>
                <a:lnTo>
                  <a:pt x="1175003" y="65531"/>
                </a:lnTo>
                <a:lnTo>
                  <a:pt x="1178051" y="65531"/>
                </a:lnTo>
                <a:lnTo>
                  <a:pt x="1176527" y="64007"/>
                </a:lnTo>
                <a:lnTo>
                  <a:pt x="1175003" y="57911"/>
                </a:lnTo>
                <a:lnTo>
                  <a:pt x="1175003" y="64007"/>
                </a:lnTo>
                <a:lnTo>
                  <a:pt x="1175004" y="62991"/>
                </a:lnTo>
                <a:lnTo>
                  <a:pt x="1171955" y="60959"/>
                </a:lnTo>
                <a:lnTo>
                  <a:pt x="1164335" y="59435"/>
                </a:lnTo>
                <a:lnTo>
                  <a:pt x="1155191" y="57911"/>
                </a:lnTo>
                <a:close/>
              </a:path>
              <a:path w="1190243" h="182879">
                <a:moveTo>
                  <a:pt x="1130807" y="118872"/>
                </a:moveTo>
                <a:lnTo>
                  <a:pt x="1126235" y="115824"/>
                </a:lnTo>
                <a:lnTo>
                  <a:pt x="1123187" y="114300"/>
                </a:lnTo>
                <a:lnTo>
                  <a:pt x="1120139" y="114300"/>
                </a:lnTo>
                <a:lnTo>
                  <a:pt x="1123187" y="121920"/>
                </a:lnTo>
                <a:lnTo>
                  <a:pt x="1127759" y="126491"/>
                </a:lnTo>
                <a:lnTo>
                  <a:pt x="1135379" y="129539"/>
                </a:lnTo>
                <a:lnTo>
                  <a:pt x="1139951" y="131063"/>
                </a:lnTo>
                <a:lnTo>
                  <a:pt x="1153667" y="131063"/>
                </a:lnTo>
                <a:lnTo>
                  <a:pt x="1152143" y="121920"/>
                </a:lnTo>
                <a:lnTo>
                  <a:pt x="1153667" y="120396"/>
                </a:lnTo>
                <a:lnTo>
                  <a:pt x="1159763" y="128015"/>
                </a:lnTo>
                <a:lnTo>
                  <a:pt x="1164335" y="123444"/>
                </a:lnTo>
                <a:lnTo>
                  <a:pt x="1165859" y="115824"/>
                </a:lnTo>
                <a:lnTo>
                  <a:pt x="1164335" y="111251"/>
                </a:lnTo>
                <a:lnTo>
                  <a:pt x="1162811" y="108203"/>
                </a:lnTo>
                <a:lnTo>
                  <a:pt x="1156715" y="103631"/>
                </a:lnTo>
                <a:lnTo>
                  <a:pt x="1156715" y="115824"/>
                </a:lnTo>
                <a:lnTo>
                  <a:pt x="1155191" y="114300"/>
                </a:lnTo>
                <a:lnTo>
                  <a:pt x="1156715" y="117348"/>
                </a:lnTo>
                <a:lnTo>
                  <a:pt x="1155191" y="120396"/>
                </a:lnTo>
                <a:lnTo>
                  <a:pt x="1155191" y="118872"/>
                </a:lnTo>
                <a:lnTo>
                  <a:pt x="1150619" y="121920"/>
                </a:lnTo>
                <a:lnTo>
                  <a:pt x="1141475" y="121920"/>
                </a:lnTo>
                <a:lnTo>
                  <a:pt x="1136903" y="120396"/>
                </a:lnTo>
                <a:lnTo>
                  <a:pt x="1138427" y="120396"/>
                </a:lnTo>
                <a:lnTo>
                  <a:pt x="1130807" y="118872"/>
                </a:lnTo>
                <a:close/>
              </a:path>
              <a:path w="1190243" h="182879">
                <a:moveTo>
                  <a:pt x="1156715" y="117348"/>
                </a:moveTo>
                <a:lnTo>
                  <a:pt x="1155191" y="114300"/>
                </a:lnTo>
                <a:lnTo>
                  <a:pt x="1155191" y="120396"/>
                </a:lnTo>
                <a:lnTo>
                  <a:pt x="1156715" y="117348"/>
                </a:lnTo>
                <a:close/>
              </a:path>
              <a:path w="1190243" h="182879">
                <a:moveTo>
                  <a:pt x="1133855" y="92963"/>
                </a:moveTo>
                <a:lnTo>
                  <a:pt x="1133855" y="94487"/>
                </a:lnTo>
                <a:lnTo>
                  <a:pt x="1127759" y="88391"/>
                </a:lnTo>
                <a:lnTo>
                  <a:pt x="1127759" y="89915"/>
                </a:lnTo>
                <a:lnTo>
                  <a:pt x="1126235" y="85344"/>
                </a:lnTo>
                <a:lnTo>
                  <a:pt x="1126235" y="86867"/>
                </a:lnTo>
                <a:lnTo>
                  <a:pt x="1124711" y="82296"/>
                </a:lnTo>
                <a:lnTo>
                  <a:pt x="1124711" y="83820"/>
                </a:lnTo>
                <a:lnTo>
                  <a:pt x="1123187" y="77724"/>
                </a:lnTo>
                <a:lnTo>
                  <a:pt x="1123187" y="68579"/>
                </a:lnTo>
                <a:lnTo>
                  <a:pt x="1123187" y="79248"/>
                </a:lnTo>
                <a:lnTo>
                  <a:pt x="1121663" y="96011"/>
                </a:lnTo>
                <a:lnTo>
                  <a:pt x="1129283" y="102107"/>
                </a:lnTo>
                <a:lnTo>
                  <a:pt x="1136903" y="105155"/>
                </a:lnTo>
                <a:lnTo>
                  <a:pt x="1146047" y="108203"/>
                </a:lnTo>
                <a:lnTo>
                  <a:pt x="1144523" y="108203"/>
                </a:lnTo>
                <a:lnTo>
                  <a:pt x="1152143" y="111251"/>
                </a:lnTo>
                <a:lnTo>
                  <a:pt x="1150619" y="111251"/>
                </a:lnTo>
                <a:lnTo>
                  <a:pt x="1155191" y="114300"/>
                </a:lnTo>
                <a:lnTo>
                  <a:pt x="1155191" y="112775"/>
                </a:lnTo>
                <a:lnTo>
                  <a:pt x="1156715" y="115824"/>
                </a:lnTo>
                <a:lnTo>
                  <a:pt x="1156715" y="103631"/>
                </a:lnTo>
                <a:lnTo>
                  <a:pt x="1149095" y="100583"/>
                </a:lnTo>
                <a:lnTo>
                  <a:pt x="1141475" y="97535"/>
                </a:lnTo>
                <a:lnTo>
                  <a:pt x="1133855" y="92963"/>
                </a:lnTo>
                <a:close/>
              </a:path>
              <a:path w="1190243" h="182879">
                <a:moveTo>
                  <a:pt x="1153667" y="120396"/>
                </a:moveTo>
                <a:lnTo>
                  <a:pt x="1152143" y="121920"/>
                </a:lnTo>
                <a:lnTo>
                  <a:pt x="1153667" y="131063"/>
                </a:lnTo>
                <a:lnTo>
                  <a:pt x="1159763" y="128015"/>
                </a:lnTo>
                <a:lnTo>
                  <a:pt x="1153667" y="120396"/>
                </a:lnTo>
                <a:close/>
              </a:path>
              <a:path w="1190243" h="182879">
                <a:moveTo>
                  <a:pt x="1176527" y="140207"/>
                </a:moveTo>
                <a:lnTo>
                  <a:pt x="1182623" y="135635"/>
                </a:lnTo>
                <a:lnTo>
                  <a:pt x="1179575" y="108203"/>
                </a:lnTo>
                <a:lnTo>
                  <a:pt x="1179575" y="120396"/>
                </a:lnTo>
                <a:lnTo>
                  <a:pt x="1178051" y="126491"/>
                </a:lnTo>
                <a:lnTo>
                  <a:pt x="1178051" y="124967"/>
                </a:lnTo>
                <a:lnTo>
                  <a:pt x="1175003" y="129539"/>
                </a:lnTo>
                <a:lnTo>
                  <a:pt x="1171955" y="132587"/>
                </a:lnTo>
                <a:lnTo>
                  <a:pt x="1170431" y="134111"/>
                </a:lnTo>
                <a:lnTo>
                  <a:pt x="1170431" y="144779"/>
                </a:lnTo>
                <a:lnTo>
                  <a:pt x="1176527" y="140207"/>
                </a:lnTo>
                <a:close/>
              </a:path>
              <a:path w="1190243" h="182879">
                <a:moveTo>
                  <a:pt x="1167383" y="135635"/>
                </a:moveTo>
                <a:lnTo>
                  <a:pt x="1159763" y="138683"/>
                </a:lnTo>
                <a:lnTo>
                  <a:pt x="1161287" y="138683"/>
                </a:lnTo>
                <a:lnTo>
                  <a:pt x="1153667" y="140207"/>
                </a:lnTo>
                <a:lnTo>
                  <a:pt x="1146047" y="140207"/>
                </a:lnTo>
                <a:lnTo>
                  <a:pt x="1146047" y="149351"/>
                </a:lnTo>
                <a:lnTo>
                  <a:pt x="1155191" y="149351"/>
                </a:lnTo>
                <a:lnTo>
                  <a:pt x="1162811" y="147827"/>
                </a:lnTo>
                <a:lnTo>
                  <a:pt x="1170431" y="144779"/>
                </a:lnTo>
                <a:lnTo>
                  <a:pt x="1170431" y="134111"/>
                </a:lnTo>
                <a:lnTo>
                  <a:pt x="1171955" y="132587"/>
                </a:lnTo>
                <a:lnTo>
                  <a:pt x="1165859" y="135635"/>
                </a:lnTo>
                <a:lnTo>
                  <a:pt x="1167383" y="135635"/>
                </a:lnTo>
                <a:close/>
              </a:path>
              <a:path w="1190243" h="182879">
                <a:moveTo>
                  <a:pt x="1184147" y="53339"/>
                </a:moveTo>
                <a:lnTo>
                  <a:pt x="1182623" y="50291"/>
                </a:lnTo>
                <a:lnTo>
                  <a:pt x="1181099" y="47244"/>
                </a:lnTo>
                <a:lnTo>
                  <a:pt x="1178051" y="45720"/>
                </a:lnTo>
                <a:lnTo>
                  <a:pt x="1176527" y="44196"/>
                </a:lnTo>
                <a:lnTo>
                  <a:pt x="1175003" y="53339"/>
                </a:lnTo>
                <a:lnTo>
                  <a:pt x="1175003" y="57911"/>
                </a:lnTo>
                <a:lnTo>
                  <a:pt x="1176527" y="64007"/>
                </a:lnTo>
                <a:lnTo>
                  <a:pt x="1175003" y="54863"/>
                </a:lnTo>
                <a:lnTo>
                  <a:pt x="1176527" y="64007"/>
                </a:lnTo>
                <a:lnTo>
                  <a:pt x="1178051" y="65531"/>
                </a:lnTo>
                <a:lnTo>
                  <a:pt x="1175003" y="65531"/>
                </a:lnTo>
                <a:lnTo>
                  <a:pt x="1175003" y="67055"/>
                </a:lnTo>
                <a:lnTo>
                  <a:pt x="1176527" y="74675"/>
                </a:lnTo>
                <a:lnTo>
                  <a:pt x="1181099" y="73151"/>
                </a:lnTo>
                <a:lnTo>
                  <a:pt x="1184147" y="70103"/>
                </a:lnTo>
                <a:lnTo>
                  <a:pt x="1184147" y="53339"/>
                </a:lnTo>
                <a:close/>
              </a:path>
              <a:path w="1190243" h="182879">
                <a:moveTo>
                  <a:pt x="1173479" y="53339"/>
                </a:moveTo>
                <a:lnTo>
                  <a:pt x="1175003" y="56387"/>
                </a:lnTo>
                <a:lnTo>
                  <a:pt x="1175003" y="53339"/>
                </a:lnTo>
                <a:lnTo>
                  <a:pt x="1176527" y="44196"/>
                </a:lnTo>
                <a:lnTo>
                  <a:pt x="1170431" y="42672"/>
                </a:lnTo>
                <a:lnTo>
                  <a:pt x="1162811" y="41148"/>
                </a:lnTo>
                <a:lnTo>
                  <a:pt x="1146047" y="41148"/>
                </a:lnTo>
                <a:lnTo>
                  <a:pt x="1136903" y="42672"/>
                </a:lnTo>
                <a:lnTo>
                  <a:pt x="1130807" y="45720"/>
                </a:lnTo>
                <a:lnTo>
                  <a:pt x="1126235" y="60959"/>
                </a:lnTo>
                <a:lnTo>
                  <a:pt x="1124711" y="48767"/>
                </a:lnTo>
                <a:lnTo>
                  <a:pt x="1120139" y="54863"/>
                </a:lnTo>
                <a:lnTo>
                  <a:pt x="1115567" y="59435"/>
                </a:lnTo>
                <a:lnTo>
                  <a:pt x="1114043" y="67055"/>
                </a:lnTo>
                <a:lnTo>
                  <a:pt x="1112519" y="73151"/>
                </a:lnTo>
                <a:lnTo>
                  <a:pt x="1114043" y="80772"/>
                </a:lnTo>
                <a:lnTo>
                  <a:pt x="1115567" y="86867"/>
                </a:lnTo>
                <a:lnTo>
                  <a:pt x="1118615" y="91439"/>
                </a:lnTo>
                <a:lnTo>
                  <a:pt x="1121663" y="96011"/>
                </a:lnTo>
                <a:lnTo>
                  <a:pt x="1123187" y="79248"/>
                </a:lnTo>
                <a:lnTo>
                  <a:pt x="1123187" y="68579"/>
                </a:lnTo>
                <a:lnTo>
                  <a:pt x="1124711" y="64007"/>
                </a:lnTo>
                <a:lnTo>
                  <a:pt x="1127759" y="59435"/>
                </a:lnTo>
                <a:lnTo>
                  <a:pt x="1130807" y="56387"/>
                </a:lnTo>
                <a:lnTo>
                  <a:pt x="1135379" y="53339"/>
                </a:lnTo>
                <a:lnTo>
                  <a:pt x="1133855" y="54863"/>
                </a:lnTo>
                <a:lnTo>
                  <a:pt x="1139951" y="51815"/>
                </a:lnTo>
                <a:lnTo>
                  <a:pt x="1146047" y="50291"/>
                </a:lnTo>
                <a:lnTo>
                  <a:pt x="1139951" y="51815"/>
                </a:lnTo>
                <a:lnTo>
                  <a:pt x="1147571" y="50291"/>
                </a:lnTo>
                <a:lnTo>
                  <a:pt x="1161287" y="50291"/>
                </a:lnTo>
                <a:lnTo>
                  <a:pt x="1167383" y="51815"/>
                </a:lnTo>
                <a:lnTo>
                  <a:pt x="1173479" y="53339"/>
                </a:lnTo>
                <a:close/>
              </a:path>
              <a:path w="1190243" h="182879">
                <a:moveTo>
                  <a:pt x="922019" y="106679"/>
                </a:moveTo>
                <a:lnTo>
                  <a:pt x="926591" y="106679"/>
                </a:lnTo>
                <a:lnTo>
                  <a:pt x="926591" y="100583"/>
                </a:lnTo>
                <a:lnTo>
                  <a:pt x="917447" y="96011"/>
                </a:lnTo>
                <a:lnTo>
                  <a:pt x="917447" y="106679"/>
                </a:lnTo>
                <a:lnTo>
                  <a:pt x="918971" y="112775"/>
                </a:lnTo>
                <a:lnTo>
                  <a:pt x="920495" y="117348"/>
                </a:lnTo>
                <a:lnTo>
                  <a:pt x="923543" y="121920"/>
                </a:lnTo>
                <a:lnTo>
                  <a:pt x="926591" y="106679"/>
                </a:lnTo>
                <a:lnTo>
                  <a:pt x="922019" y="106679"/>
                </a:lnTo>
                <a:close/>
              </a:path>
              <a:path w="1190243" h="182879">
                <a:moveTo>
                  <a:pt x="976883" y="73151"/>
                </a:moveTo>
                <a:lnTo>
                  <a:pt x="976883" y="71627"/>
                </a:lnTo>
                <a:lnTo>
                  <a:pt x="978407" y="80772"/>
                </a:lnTo>
                <a:lnTo>
                  <a:pt x="978407" y="94487"/>
                </a:lnTo>
                <a:lnTo>
                  <a:pt x="977646" y="96011"/>
                </a:lnTo>
                <a:lnTo>
                  <a:pt x="976883" y="96011"/>
                </a:lnTo>
                <a:lnTo>
                  <a:pt x="977392" y="96519"/>
                </a:lnTo>
                <a:lnTo>
                  <a:pt x="978407" y="96011"/>
                </a:lnTo>
                <a:lnTo>
                  <a:pt x="979931" y="105155"/>
                </a:lnTo>
                <a:lnTo>
                  <a:pt x="984503" y="102107"/>
                </a:lnTo>
                <a:lnTo>
                  <a:pt x="987551" y="97535"/>
                </a:lnTo>
                <a:lnTo>
                  <a:pt x="987551" y="79248"/>
                </a:lnTo>
                <a:lnTo>
                  <a:pt x="986027" y="70103"/>
                </a:lnTo>
                <a:lnTo>
                  <a:pt x="981455" y="60959"/>
                </a:lnTo>
                <a:lnTo>
                  <a:pt x="978407" y="79248"/>
                </a:lnTo>
                <a:lnTo>
                  <a:pt x="976883" y="54863"/>
                </a:lnTo>
                <a:lnTo>
                  <a:pt x="970787" y="48767"/>
                </a:lnTo>
                <a:lnTo>
                  <a:pt x="970787" y="60959"/>
                </a:lnTo>
                <a:lnTo>
                  <a:pt x="969263" y="59435"/>
                </a:lnTo>
                <a:lnTo>
                  <a:pt x="970787" y="48767"/>
                </a:lnTo>
                <a:lnTo>
                  <a:pt x="961643" y="44196"/>
                </a:lnTo>
                <a:lnTo>
                  <a:pt x="952499" y="41148"/>
                </a:lnTo>
                <a:lnTo>
                  <a:pt x="931163" y="41148"/>
                </a:lnTo>
                <a:lnTo>
                  <a:pt x="920495" y="44196"/>
                </a:lnTo>
                <a:lnTo>
                  <a:pt x="912875" y="48767"/>
                </a:lnTo>
                <a:lnTo>
                  <a:pt x="905255" y="54863"/>
                </a:lnTo>
                <a:lnTo>
                  <a:pt x="899159" y="64007"/>
                </a:lnTo>
                <a:lnTo>
                  <a:pt x="894587" y="73151"/>
                </a:lnTo>
                <a:lnTo>
                  <a:pt x="893063" y="83820"/>
                </a:lnTo>
                <a:lnTo>
                  <a:pt x="891539" y="96011"/>
                </a:lnTo>
                <a:lnTo>
                  <a:pt x="893063" y="108203"/>
                </a:lnTo>
                <a:lnTo>
                  <a:pt x="894587" y="118872"/>
                </a:lnTo>
                <a:lnTo>
                  <a:pt x="899159" y="128015"/>
                </a:lnTo>
                <a:lnTo>
                  <a:pt x="905255" y="135635"/>
                </a:lnTo>
                <a:lnTo>
                  <a:pt x="912875" y="141731"/>
                </a:lnTo>
                <a:lnTo>
                  <a:pt x="922019" y="146303"/>
                </a:lnTo>
                <a:lnTo>
                  <a:pt x="932687" y="149351"/>
                </a:lnTo>
                <a:lnTo>
                  <a:pt x="957071" y="149351"/>
                </a:lnTo>
                <a:lnTo>
                  <a:pt x="943355" y="140207"/>
                </a:lnTo>
                <a:lnTo>
                  <a:pt x="932687" y="138683"/>
                </a:lnTo>
                <a:lnTo>
                  <a:pt x="934211" y="138683"/>
                </a:lnTo>
                <a:lnTo>
                  <a:pt x="923543" y="137159"/>
                </a:lnTo>
                <a:lnTo>
                  <a:pt x="925067" y="137159"/>
                </a:lnTo>
                <a:lnTo>
                  <a:pt x="917447" y="134111"/>
                </a:lnTo>
                <a:lnTo>
                  <a:pt x="911351" y="129539"/>
                </a:lnTo>
                <a:lnTo>
                  <a:pt x="912875" y="129539"/>
                </a:lnTo>
                <a:lnTo>
                  <a:pt x="906779" y="123444"/>
                </a:lnTo>
                <a:lnTo>
                  <a:pt x="903731" y="115824"/>
                </a:lnTo>
                <a:lnTo>
                  <a:pt x="902207" y="106679"/>
                </a:lnTo>
                <a:lnTo>
                  <a:pt x="900683" y="96011"/>
                </a:lnTo>
                <a:lnTo>
                  <a:pt x="902207" y="85344"/>
                </a:lnTo>
                <a:lnTo>
                  <a:pt x="903731" y="76200"/>
                </a:lnTo>
                <a:lnTo>
                  <a:pt x="908303" y="68579"/>
                </a:lnTo>
                <a:lnTo>
                  <a:pt x="906779" y="68579"/>
                </a:lnTo>
                <a:lnTo>
                  <a:pt x="912875" y="60959"/>
                </a:lnTo>
                <a:lnTo>
                  <a:pt x="911351" y="62483"/>
                </a:lnTo>
                <a:lnTo>
                  <a:pt x="917447" y="56387"/>
                </a:lnTo>
                <a:lnTo>
                  <a:pt x="925067" y="53339"/>
                </a:lnTo>
                <a:lnTo>
                  <a:pt x="923543" y="53339"/>
                </a:lnTo>
                <a:lnTo>
                  <a:pt x="932687" y="50291"/>
                </a:lnTo>
                <a:lnTo>
                  <a:pt x="950975" y="50291"/>
                </a:lnTo>
                <a:lnTo>
                  <a:pt x="958595" y="53339"/>
                </a:lnTo>
                <a:lnTo>
                  <a:pt x="964691" y="56387"/>
                </a:lnTo>
                <a:lnTo>
                  <a:pt x="969679" y="60128"/>
                </a:lnTo>
                <a:lnTo>
                  <a:pt x="973835" y="67055"/>
                </a:lnTo>
                <a:lnTo>
                  <a:pt x="973835" y="65531"/>
                </a:lnTo>
                <a:lnTo>
                  <a:pt x="976883" y="73151"/>
                </a:lnTo>
                <a:close/>
              </a:path>
              <a:path w="1190243" h="182879">
                <a:moveTo>
                  <a:pt x="973835" y="128015"/>
                </a:moveTo>
                <a:lnTo>
                  <a:pt x="973835" y="135635"/>
                </a:lnTo>
                <a:lnTo>
                  <a:pt x="975359" y="134111"/>
                </a:lnTo>
                <a:lnTo>
                  <a:pt x="975359" y="124967"/>
                </a:lnTo>
                <a:lnTo>
                  <a:pt x="974852" y="123951"/>
                </a:lnTo>
                <a:lnTo>
                  <a:pt x="973835" y="121920"/>
                </a:lnTo>
                <a:lnTo>
                  <a:pt x="973835" y="128015"/>
                </a:lnTo>
                <a:close/>
              </a:path>
              <a:path w="1190243" h="182879">
                <a:moveTo>
                  <a:pt x="978407" y="143255"/>
                </a:moveTo>
                <a:lnTo>
                  <a:pt x="979931" y="141731"/>
                </a:lnTo>
                <a:lnTo>
                  <a:pt x="982979" y="138683"/>
                </a:lnTo>
                <a:lnTo>
                  <a:pt x="982979" y="135635"/>
                </a:lnTo>
                <a:lnTo>
                  <a:pt x="984503" y="132587"/>
                </a:lnTo>
                <a:lnTo>
                  <a:pt x="984503" y="128015"/>
                </a:lnTo>
                <a:lnTo>
                  <a:pt x="982979" y="123444"/>
                </a:lnTo>
                <a:lnTo>
                  <a:pt x="982979" y="118872"/>
                </a:lnTo>
                <a:lnTo>
                  <a:pt x="979931" y="115824"/>
                </a:lnTo>
                <a:lnTo>
                  <a:pt x="975359" y="115824"/>
                </a:lnTo>
                <a:lnTo>
                  <a:pt x="976883" y="124967"/>
                </a:lnTo>
                <a:lnTo>
                  <a:pt x="978407" y="143255"/>
                </a:lnTo>
                <a:close/>
              </a:path>
              <a:path w="1190243" h="182879">
                <a:moveTo>
                  <a:pt x="931163" y="115824"/>
                </a:moveTo>
                <a:lnTo>
                  <a:pt x="931163" y="117348"/>
                </a:lnTo>
                <a:lnTo>
                  <a:pt x="929639" y="112775"/>
                </a:lnTo>
                <a:lnTo>
                  <a:pt x="929639" y="114300"/>
                </a:lnTo>
                <a:lnTo>
                  <a:pt x="928115" y="109727"/>
                </a:lnTo>
                <a:lnTo>
                  <a:pt x="928115" y="111251"/>
                </a:lnTo>
                <a:lnTo>
                  <a:pt x="926972" y="106679"/>
                </a:lnTo>
                <a:lnTo>
                  <a:pt x="926591" y="105155"/>
                </a:lnTo>
                <a:lnTo>
                  <a:pt x="926972" y="106679"/>
                </a:lnTo>
                <a:lnTo>
                  <a:pt x="975359" y="106679"/>
                </a:lnTo>
                <a:lnTo>
                  <a:pt x="979931" y="105155"/>
                </a:lnTo>
                <a:lnTo>
                  <a:pt x="978407" y="96011"/>
                </a:lnTo>
                <a:lnTo>
                  <a:pt x="977392" y="96519"/>
                </a:lnTo>
                <a:lnTo>
                  <a:pt x="976883" y="96011"/>
                </a:lnTo>
                <a:lnTo>
                  <a:pt x="975359" y="96011"/>
                </a:lnTo>
                <a:lnTo>
                  <a:pt x="975359" y="97535"/>
                </a:lnTo>
                <a:lnTo>
                  <a:pt x="976883" y="97535"/>
                </a:lnTo>
                <a:lnTo>
                  <a:pt x="975359" y="97535"/>
                </a:lnTo>
                <a:lnTo>
                  <a:pt x="975359" y="96011"/>
                </a:lnTo>
                <a:lnTo>
                  <a:pt x="917447" y="96011"/>
                </a:lnTo>
                <a:lnTo>
                  <a:pt x="926591" y="100583"/>
                </a:lnTo>
                <a:lnTo>
                  <a:pt x="926591" y="106679"/>
                </a:lnTo>
                <a:lnTo>
                  <a:pt x="923543" y="121920"/>
                </a:lnTo>
                <a:lnTo>
                  <a:pt x="928115" y="126491"/>
                </a:lnTo>
                <a:lnTo>
                  <a:pt x="932687" y="128015"/>
                </a:lnTo>
                <a:lnTo>
                  <a:pt x="938783" y="131063"/>
                </a:lnTo>
                <a:lnTo>
                  <a:pt x="935735" y="120396"/>
                </a:lnTo>
                <a:lnTo>
                  <a:pt x="938783" y="131063"/>
                </a:lnTo>
                <a:lnTo>
                  <a:pt x="952499" y="131063"/>
                </a:lnTo>
                <a:lnTo>
                  <a:pt x="958595" y="129539"/>
                </a:lnTo>
                <a:lnTo>
                  <a:pt x="963167" y="128015"/>
                </a:lnTo>
                <a:lnTo>
                  <a:pt x="967739" y="128015"/>
                </a:lnTo>
                <a:lnTo>
                  <a:pt x="970787" y="126491"/>
                </a:lnTo>
                <a:lnTo>
                  <a:pt x="973835" y="124967"/>
                </a:lnTo>
                <a:lnTo>
                  <a:pt x="973835" y="121920"/>
                </a:lnTo>
                <a:lnTo>
                  <a:pt x="974852" y="123951"/>
                </a:lnTo>
                <a:lnTo>
                  <a:pt x="975359" y="124967"/>
                </a:lnTo>
                <a:lnTo>
                  <a:pt x="975359" y="134111"/>
                </a:lnTo>
                <a:lnTo>
                  <a:pt x="973835" y="135635"/>
                </a:lnTo>
                <a:lnTo>
                  <a:pt x="973835" y="134874"/>
                </a:lnTo>
                <a:lnTo>
                  <a:pt x="972311" y="135635"/>
                </a:lnTo>
                <a:lnTo>
                  <a:pt x="969263" y="135635"/>
                </a:lnTo>
                <a:lnTo>
                  <a:pt x="964691" y="137159"/>
                </a:lnTo>
                <a:lnTo>
                  <a:pt x="960119" y="138683"/>
                </a:lnTo>
                <a:lnTo>
                  <a:pt x="955547" y="138683"/>
                </a:lnTo>
                <a:lnTo>
                  <a:pt x="943355" y="140207"/>
                </a:lnTo>
                <a:lnTo>
                  <a:pt x="957071" y="149351"/>
                </a:lnTo>
                <a:lnTo>
                  <a:pt x="963167" y="147827"/>
                </a:lnTo>
                <a:lnTo>
                  <a:pt x="967739" y="146303"/>
                </a:lnTo>
                <a:lnTo>
                  <a:pt x="972311" y="144779"/>
                </a:lnTo>
                <a:lnTo>
                  <a:pt x="975359" y="143255"/>
                </a:lnTo>
                <a:lnTo>
                  <a:pt x="978407" y="143255"/>
                </a:lnTo>
                <a:lnTo>
                  <a:pt x="976883" y="124967"/>
                </a:lnTo>
                <a:lnTo>
                  <a:pt x="975359" y="115824"/>
                </a:lnTo>
                <a:lnTo>
                  <a:pt x="970787" y="115824"/>
                </a:lnTo>
                <a:lnTo>
                  <a:pt x="967739" y="117348"/>
                </a:lnTo>
                <a:lnTo>
                  <a:pt x="964691" y="118872"/>
                </a:lnTo>
                <a:lnTo>
                  <a:pt x="961643" y="118872"/>
                </a:lnTo>
                <a:lnTo>
                  <a:pt x="957071" y="120396"/>
                </a:lnTo>
                <a:lnTo>
                  <a:pt x="952499" y="120396"/>
                </a:lnTo>
                <a:lnTo>
                  <a:pt x="946403" y="121920"/>
                </a:lnTo>
                <a:lnTo>
                  <a:pt x="940307" y="120396"/>
                </a:lnTo>
                <a:lnTo>
                  <a:pt x="937259" y="120396"/>
                </a:lnTo>
                <a:lnTo>
                  <a:pt x="934211" y="118872"/>
                </a:lnTo>
                <a:lnTo>
                  <a:pt x="932687" y="117348"/>
                </a:lnTo>
                <a:lnTo>
                  <a:pt x="931163" y="115824"/>
                </a:lnTo>
                <a:close/>
              </a:path>
              <a:path w="1190243" h="182879">
                <a:moveTo>
                  <a:pt x="435863" y="140207"/>
                </a:moveTo>
                <a:lnTo>
                  <a:pt x="434339" y="140207"/>
                </a:lnTo>
                <a:lnTo>
                  <a:pt x="435863" y="149351"/>
                </a:lnTo>
                <a:lnTo>
                  <a:pt x="448055" y="147827"/>
                </a:lnTo>
                <a:lnTo>
                  <a:pt x="435863" y="140207"/>
                </a:lnTo>
                <a:close/>
              </a:path>
              <a:path w="1190243" h="182879">
                <a:moveTo>
                  <a:pt x="413003" y="146303"/>
                </a:moveTo>
                <a:lnTo>
                  <a:pt x="409955" y="134111"/>
                </a:lnTo>
                <a:lnTo>
                  <a:pt x="408431" y="132587"/>
                </a:lnTo>
                <a:lnTo>
                  <a:pt x="403859" y="128015"/>
                </a:lnTo>
                <a:lnTo>
                  <a:pt x="403859" y="129539"/>
                </a:lnTo>
                <a:lnTo>
                  <a:pt x="399287" y="121920"/>
                </a:lnTo>
                <a:lnTo>
                  <a:pt x="399287" y="123444"/>
                </a:lnTo>
                <a:lnTo>
                  <a:pt x="396239" y="114300"/>
                </a:lnTo>
                <a:lnTo>
                  <a:pt x="396239" y="115824"/>
                </a:lnTo>
                <a:lnTo>
                  <a:pt x="394715" y="105155"/>
                </a:lnTo>
                <a:lnTo>
                  <a:pt x="394715" y="106679"/>
                </a:lnTo>
                <a:lnTo>
                  <a:pt x="393191" y="96011"/>
                </a:lnTo>
                <a:lnTo>
                  <a:pt x="394715" y="85344"/>
                </a:lnTo>
                <a:lnTo>
                  <a:pt x="394715" y="86867"/>
                </a:lnTo>
                <a:lnTo>
                  <a:pt x="396239" y="76200"/>
                </a:lnTo>
                <a:lnTo>
                  <a:pt x="396239" y="77724"/>
                </a:lnTo>
                <a:lnTo>
                  <a:pt x="400811" y="68579"/>
                </a:lnTo>
                <a:lnTo>
                  <a:pt x="399287" y="68579"/>
                </a:lnTo>
                <a:lnTo>
                  <a:pt x="405383" y="62483"/>
                </a:lnTo>
                <a:lnTo>
                  <a:pt x="403859" y="62483"/>
                </a:lnTo>
                <a:lnTo>
                  <a:pt x="405383" y="48767"/>
                </a:lnTo>
                <a:lnTo>
                  <a:pt x="397763" y="56387"/>
                </a:lnTo>
                <a:lnTo>
                  <a:pt x="391667" y="64007"/>
                </a:lnTo>
                <a:lnTo>
                  <a:pt x="387095" y="73151"/>
                </a:lnTo>
                <a:lnTo>
                  <a:pt x="385571" y="83820"/>
                </a:lnTo>
                <a:lnTo>
                  <a:pt x="384047" y="96011"/>
                </a:lnTo>
                <a:lnTo>
                  <a:pt x="384047" y="108203"/>
                </a:lnTo>
                <a:lnTo>
                  <a:pt x="387095" y="117348"/>
                </a:lnTo>
                <a:lnTo>
                  <a:pt x="391667" y="128015"/>
                </a:lnTo>
                <a:lnTo>
                  <a:pt x="396239" y="135635"/>
                </a:lnTo>
                <a:lnTo>
                  <a:pt x="403859" y="141731"/>
                </a:lnTo>
                <a:lnTo>
                  <a:pt x="413003" y="146303"/>
                </a:lnTo>
                <a:close/>
              </a:path>
              <a:path w="1190243" h="182879">
                <a:moveTo>
                  <a:pt x="218693" y="51815"/>
                </a:moveTo>
                <a:lnTo>
                  <a:pt x="219455" y="42672"/>
                </a:lnTo>
                <a:lnTo>
                  <a:pt x="214883" y="44196"/>
                </a:lnTo>
                <a:lnTo>
                  <a:pt x="210311" y="45720"/>
                </a:lnTo>
                <a:lnTo>
                  <a:pt x="210311" y="140207"/>
                </a:lnTo>
                <a:lnTo>
                  <a:pt x="211835" y="144779"/>
                </a:lnTo>
                <a:lnTo>
                  <a:pt x="214883" y="146303"/>
                </a:lnTo>
                <a:lnTo>
                  <a:pt x="220979" y="147827"/>
                </a:lnTo>
                <a:lnTo>
                  <a:pt x="217931" y="137159"/>
                </a:lnTo>
                <a:lnTo>
                  <a:pt x="217931" y="51815"/>
                </a:lnTo>
                <a:lnTo>
                  <a:pt x="218693" y="51815"/>
                </a:lnTo>
                <a:close/>
              </a:path>
              <a:path w="1190243" h="182879">
                <a:moveTo>
                  <a:pt x="240410" y="49149"/>
                </a:moveTo>
                <a:lnTo>
                  <a:pt x="239267" y="45720"/>
                </a:lnTo>
                <a:lnTo>
                  <a:pt x="236219" y="44196"/>
                </a:lnTo>
                <a:lnTo>
                  <a:pt x="233171" y="53339"/>
                </a:lnTo>
                <a:lnTo>
                  <a:pt x="231647" y="50291"/>
                </a:lnTo>
                <a:lnTo>
                  <a:pt x="231647" y="51815"/>
                </a:lnTo>
                <a:lnTo>
                  <a:pt x="230123" y="50291"/>
                </a:lnTo>
                <a:lnTo>
                  <a:pt x="231647" y="42672"/>
                </a:lnTo>
                <a:lnTo>
                  <a:pt x="219455" y="42672"/>
                </a:lnTo>
                <a:lnTo>
                  <a:pt x="218693" y="51815"/>
                </a:lnTo>
                <a:lnTo>
                  <a:pt x="217931" y="53339"/>
                </a:lnTo>
                <a:lnTo>
                  <a:pt x="217931" y="51815"/>
                </a:lnTo>
                <a:lnTo>
                  <a:pt x="217931" y="137159"/>
                </a:lnTo>
                <a:lnTo>
                  <a:pt x="220979" y="147827"/>
                </a:lnTo>
                <a:lnTo>
                  <a:pt x="220979" y="138683"/>
                </a:lnTo>
                <a:lnTo>
                  <a:pt x="227075" y="147827"/>
                </a:lnTo>
                <a:lnTo>
                  <a:pt x="233171" y="147827"/>
                </a:lnTo>
                <a:lnTo>
                  <a:pt x="233171" y="138683"/>
                </a:lnTo>
                <a:lnTo>
                  <a:pt x="234695" y="138683"/>
                </a:lnTo>
                <a:lnTo>
                  <a:pt x="239267" y="146303"/>
                </a:lnTo>
                <a:lnTo>
                  <a:pt x="242315" y="143255"/>
                </a:lnTo>
                <a:lnTo>
                  <a:pt x="240791" y="73151"/>
                </a:lnTo>
                <a:lnTo>
                  <a:pt x="237743" y="77724"/>
                </a:lnTo>
                <a:lnTo>
                  <a:pt x="236219" y="137159"/>
                </a:lnTo>
                <a:lnTo>
                  <a:pt x="234696" y="137667"/>
                </a:lnTo>
                <a:lnTo>
                  <a:pt x="231647" y="138683"/>
                </a:lnTo>
                <a:lnTo>
                  <a:pt x="222503" y="138683"/>
                </a:lnTo>
                <a:lnTo>
                  <a:pt x="219455" y="137667"/>
                </a:lnTo>
                <a:lnTo>
                  <a:pt x="219455" y="138683"/>
                </a:lnTo>
                <a:lnTo>
                  <a:pt x="219455" y="50291"/>
                </a:lnTo>
                <a:lnTo>
                  <a:pt x="220979" y="51815"/>
                </a:lnTo>
                <a:lnTo>
                  <a:pt x="230123" y="51815"/>
                </a:lnTo>
                <a:lnTo>
                  <a:pt x="231647" y="52578"/>
                </a:lnTo>
                <a:lnTo>
                  <a:pt x="234695" y="54863"/>
                </a:lnTo>
                <a:lnTo>
                  <a:pt x="239267" y="50291"/>
                </a:lnTo>
                <a:lnTo>
                  <a:pt x="240410" y="49149"/>
                </a:lnTo>
                <a:close/>
              </a:path>
              <a:path w="1190243" h="182879">
                <a:moveTo>
                  <a:pt x="231647" y="42672"/>
                </a:moveTo>
                <a:lnTo>
                  <a:pt x="230123" y="50291"/>
                </a:lnTo>
                <a:lnTo>
                  <a:pt x="231647" y="50291"/>
                </a:lnTo>
                <a:lnTo>
                  <a:pt x="233171" y="53339"/>
                </a:lnTo>
                <a:lnTo>
                  <a:pt x="236219" y="44196"/>
                </a:lnTo>
                <a:lnTo>
                  <a:pt x="231647" y="42672"/>
                </a:lnTo>
                <a:close/>
              </a:path>
              <a:path w="1190243" h="182879">
                <a:moveTo>
                  <a:pt x="234695" y="82296"/>
                </a:moveTo>
                <a:lnTo>
                  <a:pt x="234696" y="137667"/>
                </a:lnTo>
                <a:lnTo>
                  <a:pt x="236219" y="137159"/>
                </a:lnTo>
                <a:lnTo>
                  <a:pt x="237743" y="77724"/>
                </a:lnTo>
                <a:lnTo>
                  <a:pt x="234695" y="82296"/>
                </a:lnTo>
                <a:close/>
              </a:path>
              <a:path w="1190243" h="182879">
                <a:moveTo>
                  <a:pt x="233171" y="138683"/>
                </a:moveTo>
                <a:lnTo>
                  <a:pt x="233171" y="147827"/>
                </a:lnTo>
                <a:lnTo>
                  <a:pt x="239267" y="146303"/>
                </a:lnTo>
                <a:lnTo>
                  <a:pt x="234695" y="138683"/>
                </a:lnTo>
                <a:lnTo>
                  <a:pt x="233171" y="138683"/>
                </a:lnTo>
                <a:close/>
              </a:path>
              <a:path w="1190243" h="182879">
                <a:moveTo>
                  <a:pt x="268223" y="65531"/>
                </a:moveTo>
                <a:lnTo>
                  <a:pt x="266699" y="65531"/>
                </a:lnTo>
                <a:lnTo>
                  <a:pt x="265175" y="67055"/>
                </a:lnTo>
                <a:lnTo>
                  <a:pt x="265175" y="68579"/>
                </a:lnTo>
                <a:lnTo>
                  <a:pt x="268223" y="76200"/>
                </a:lnTo>
                <a:lnTo>
                  <a:pt x="272795" y="74675"/>
                </a:lnTo>
                <a:lnTo>
                  <a:pt x="268223" y="65531"/>
                </a:lnTo>
                <a:close/>
              </a:path>
              <a:path w="1190243" h="182879">
                <a:moveTo>
                  <a:pt x="114299" y="67055"/>
                </a:moveTo>
                <a:lnTo>
                  <a:pt x="113080" y="67665"/>
                </a:lnTo>
                <a:lnTo>
                  <a:pt x="112775" y="67055"/>
                </a:lnTo>
                <a:lnTo>
                  <a:pt x="112775" y="67817"/>
                </a:lnTo>
                <a:lnTo>
                  <a:pt x="112471" y="67970"/>
                </a:lnTo>
                <a:lnTo>
                  <a:pt x="111251" y="65531"/>
                </a:lnTo>
                <a:lnTo>
                  <a:pt x="111251" y="64007"/>
                </a:lnTo>
                <a:lnTo>
                  <a:pt x="111469" y="63137"/>
                </a:lnTo>
                <a:lnTo>
                  <a:pt x="112268" y="59943"/>
                </a:lnTo>
                <a:lnTo>
                  <a:pt x="114299" y="57911"/>
                </a:lnTo>
                <a:lnTo>
                  <a:pt x="117347" y="56387"/>
                </a:lnTo>
                <a:lnTo>
                  <a:pt x="115823" y="56387"/>
                </a:lnTo>
                <a:lnTo>
                  <a:pt x="120395" y="54863"/>
                </a:lnTo>
                <a:lnTo>
                  <a:pt x="123443" y="53339"/>
                </a:lnTo>
                <a:lnTo>
                  <a:pt x="132587" y="50291"/>
                </a:lnTo>
                <a:lnTo>
                  <a:pt x="123443" y="53339"/>
                </a:lnTo>
                <a:lnTo>
                  <a:pt x="134111" y="50291"/>
                </a:lnTo>
                <a:lnTo>
                  <a:pt x="152399" y="50291"/>
                </a:lnTo>
                <a:lnTo>
                  <a:pt x="161543" y="51815"/>
                </a:lnTo>
                <a:lnTo>
                  <a:pt x="160019" y="51815"/>
                </a:lnTo>
                <a:lnTo>
                  <a:pt x="166115" y="54863"/>
                </a:lnTo>
                <a:lnTo>
                  <a:pt x="166115" y="53339"/>
                </a:lnTo>
                <a:lnTo>
                  <a:pt x="170687" y="57911"/>
                </a:lnTo>
                <a:lnTo>
                  <a:pt x="170687" y="56387"/>
                </a:lnTo>
                <a:lnTo>
                  <a:pt x="173735" y="60959"/>
                </a:lnTo>
                <a:lnTo>
                  <a:pt x="176783" y="67055"/>
                </a:lnTo>
                <a:lnTo>
                  <a:pt x="176783" y="65531"/>
                </a:lnTo>
                <a:lnTo>
                  <a:pt x="178307" y="73151"/>
                </a:lnTo>
                <a:lnTo>
                  <a:pt x="179831" y="137159"/>
                </a:lnTo>
                <a:lnTo>
                  <a:pt x="178307" y="140207"/>
                </a:lnTo>
                <a:lnTo>
                  <a:pt x="178307" y="138683"/>
                </a:lnTo>
                <a:lnTo>
                  <a:pt x="179831" y="137159"/>
                </a:lnTo>
                <a:lnTo>
                  <a:pt x="178307" y="80772"/>
                </a:lnTo>
                <a:lnTo>
                  <a:pt x="178307" y="137922"/>
                </a:lnTo>
                <a:lnTo>
                  <a:pt x="176783" y="138683"/>
                </a:lnTo>
                <a:lnTo>
                  <a:pt x="166878" y="138683"/>
                </a:lnTo>
                <a:lnTo>
                  <a:pt x="166624" y="138175"/>
                </a:lnTo>
                <a:lnTo>
                  <a:pt x="166115" y="137159"/>
                </a:lnTo>
                <a:lnTo>
                  <a:pt x="167639" y="138683"/>
                </a:lnTo>
                <a:lnTo>
                  <a:pt x="167639" y="121920"/>
                </a:lnTo>
                <a:lnTo>
                  <a:pt x="153923" y="134111"/>
                </a:lnTo>
                <a:lnTo>
                  <a:pt x="156971" y="140207"/>
                </a:lnTo>
                <a:lnTo>
                  <a:pt x="158568" y="142602"/>
                </a:lnTo>
                <a:lnTo>
                  <a:pt x="166115" y="135635"/>
                </a:lnTo>
                <a:lnTo>
                  <a:pt x="156971" y="132587"/>
                </a:lnTo>
                <a:lnTo>
                  <a:pt x="166115" y="135635"/>
                </a:lnTo>
                <a:lnTo>
                  <a:pt x="164591" y="137159"/>
                </a:lnTo>
                <a:lnTo>
                  <a:pt x="166115" y="138683"/>
                </a:lnTo>
                <a:lnTo>
                  <a:pt x="167639" y="140207"/>
                </a:lnTo>
                <a:lnTo>
                  <a:pt x="169163" y="147827"/>
                </a:lnTo>
                <a:lnTo>
                  <a:pt x="179831" y="147827"/>
                </a:lnTo>
                <a:lnTo>
                  <a:pt x="185927" y="144779"/>
                </a:lnTo>
                <a:lnTo>
                  <a:pt x="187451" y="140207"/>
                </a:lnTo>
                <a:lnTo>
                  <a:pt x="187451" y="71627"/>
                </a:lnTo>
                <a:lnTo>
                  <a:pt x="185927" y="62483"/>
                </a:lnTo>
                <a:lnTo>
                  <a:pt x="181355" y="56387"/>
                </a:lnTo>
                <a:lnTo>
                  <a:pt x="178307" y="71627"/>
                </a:lnTo>
                <a:lnTo>
                  <a:pt x="176783" y="50291"/>
                </a:lnTo>
                <a:lnTo>
                  <a:pt x="170687" y="45720"/>
                </a:lnTo>
                <a:lnTo>
                  <a:pt x="163067" y="42672"/>
                </a:lnTo>
                <a:lnTo>
                  <a:pt x="153923" y="41148"/>
                </a:lnTo>
                <a:lnTo>
                  <a:pt x="153923" y="50291"/>
                </a:lnTo>
                <a:lnTo>
                  <a:pt x="153923" y="41148"/>
                </a:lnTo>
                <a:lnTo>
                  <a:pt x="132587" y="41148"/>
                </a:lnTo>
                <a:lnTo>
                  <a:pt x="120395" y="44196"/>
                </a:lnTo>
                <a:lnTo>
                  <a:pt x="115823" y="45720"/>
                </a:lnTo>
                <a:lnTo>
                  <a:pt x="112775" y="47244"/>
                </a:lnTo>
                <a:lnTo>
                  <a:pt x="112775" y="57911"/>
                </a:lnTo>
                <a:lnTo>
                  <a:pt x="111251" y="60959"/>
                </a:lnTo>
                <a:lnTo>
                  <a:pt x="111251" y="62483"/>
                </a:lnTo>
                <a:lnTo>
                  <a:pt x="111251" y="60959"/>
                </a:lnTo>
                <a:lnTo>
                  <a:pt x="111251" y="68579"/>
                </a:lnTo>
                <a:lnTo>
                  <a:pt x="112775" y="68579"/>
                </a:lnTo>
                <a:lnTo>
                  <a:pt x="114299" y="70103"/>
                </a:lnTo>
                <a:lnTo>
                  <a:pt x="114299" y="67055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884163" y="1473707"/>
            <a:ext cx="382523" cy="437387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22320" y="7269479"/>
            <a:ext cx="1155191" cy="1984247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483607" y="6925056"/>
            <a:ext cx="1581911" cy="2328671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13147" y="9248514"/>
            <a:ext cx="137159" cy="195713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68595" y="9434442"/>
            <a:ext cx="96012" cy="195713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34355" y="6365106"/>
            <a:ext cx="86867" cy="195713"/>
          </a:xfrm>
          <a:prstGeom prst="rect">
            <a:avLst/>
          </a:prstGeom>
          <a:blipFill>
            <a:blip r:embed="rId6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70240" y="377276"/>
            <a:ext cx="12537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1532" y="624851"/>
            <a:ext cx="10700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solidFill>
                  <a:srgbClr val="FFFFFF"/>
                </a:solidFill>
                <a:latin typeface="Arial"/>
                <a:cs typeface="Arial"/>
              </a:rPr>
              <a:t>ؤ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00076" y="651131"/>
            <a:ext cx="242193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 </a:t>
            </a:r>
            <a:r>
              <a:rPr sz="1250" b="1" i="1" spc="66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-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59740" y="651131"/>
            <a:ext cx="106709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1656" y="908009"/>
            <a:ext cx="105463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89886" y="908009"/>
            <a:ext cx="109922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1656" y="1857842"/>
            <a:ext cx="4233179" cy="19281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60">
              <a:lnSpc>
                <a:spcPts val="1935"/>
              </a:lnSpc>
              <a:spcBef>
                <a:spcPts val="96"/>
              </a:spcBef>
            </a:pPr>
            <a:r>
              <a:rPr sz="2700" spc="-50" baseline="3034" dirty="0" smtClean="0">
                <a:latin typeface="Calibri"/>
                <a:cs typeface="Calibri"/>
              </a:rPr>
              <a:t>M</a:t>
            </a:r>
            <a:r>
              <a:rPr sz="2700" spc="-59" baseline="3034" dirty="0" smtClean="0">
                <a:latin typeface="Calibri"/>
                <a:cs typeface="Calibri"/>
              </a:rPr>
              <a:t>a</a:t>
            </a:r>
            <a:r>
              <a:rPr sz="2700" spc="-75" baseline="3034" dirty="0" smtClean="0">
                <a:latin typeface="Calibri"/>
                <a:cs typeface="Calibri"/>
              </a:rPr>
              <a:t>t</a:t>
            </a:r>
            <a:r>
              <a:rPr sz="2700" spc="-44" baseline="3034" dirty="0" smtClean="0">
                <a:latin typeface="Calibri"/>
                <a:cs typeface="Calibri"/>
              </a:rPr>
              <a:t>e</a:t>
            </a:r>
            <a:r>
              <a:rPr sz="2700" spc="-50" baseline="3034" dirty="0" smtClean="0">
                <a:latin typeface="Calibri"/>
                <a:cs typeface="Calibri"/>
              </a:rPr>
              <a:t>ri</a:t>
            </a:r>
            <a:r>
              <a:rPr sz="2700" spc="-44" baseline="3034" dirty="0" smtClean="0">
                <a:latin typeface="Calibri"/>
                <a:cs typeface="Calibri"/>
              </a:rPr>
              <a:t>a</a:t>
            </a:r>
            <a:r>
              <a:rPr sz="2700" spc="-50" baseline="3034" dirty="0" smtClean="0">
                <a:latin typeface="Calibri"/>
                <a:cs typeface="Calibri"/>
              </a:rPr>
              <a:t>l</a:t>
            </a:r>
            <a:r>
              <a:rPr sz="2700" spc="0" baseline="3034" dirty="0" smtClean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  <a:p>
            <a:pPr marL="12700" marR="22860">
              <a:lnSpc>
                <a:spcPts val="1460"/>
              </a:lnSpc>
            </a:pPr>
            <a:r>
              <a:rPr sz="1800" spc="0" baseline="2275" dirty="0" smtClean="0">
                <a:latin typeface="Calibri"/>
                <a:cs typeface="Calibri"/>
              </a:rPr>
              <a:t>TE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b</a:t>
            </a:r>
            <a:r>
              <a:rPr sz="1800" spc="4" baseline="2275" dirty="0" smtClean="0">
                <a:latin typeface="Calibri"/>
                <a:cs typeface="Calibri"/>
              </a:rPr>
              <a:t>u</a:t>
            </a:r>
            <a:r>
              <a:rPr sz="1800" spc="-4" baseline="2275" dirty="0" smtClean="0">
                <a:latin typeface="Calibri"/>
                <a:cs typeface="Calibri"/>
              </a:rPr>
              <a:t>f</a:t>
            </a:r>
            <a:r>
              <a:rPr sz="1800" spc="4" baseline="2275" dirty="0" smtClean="0">
                <a:latin typeface="Calibri"/>
                <a:cs typeface="Calibri"/>
              </a:rPr>
              <a:t>f</a:t>
            </a:r>
            <a:r>
              <a:rPr sz="1800" spc="0" baseline="2275" dirty="0" smtClean="0">
                <a:latin typeface="Calibri"/>
                <a:cs typeface="Calibri"/>
              </a:rPr>
              <a:t>er</a:t>
            </a:r>
            <a:endParaRPr sz="1200">
              <a:latin typeface="Calibri"/>
              <a:cs typeface="Calibri"/>
            </a:endParaRPr>
          </a:p>
          <a:p>
            <a:pPr marL="12700" marR="22860">
              <a:lnSpc>
                <a:spcPct val="101725"/>
              </a:lnSpc>
            </a:pPr>
            <a:r>
              <a:rPr sz="1200" spc="4" dirty="0" smtClean="0">
                <a:latin typeface="Calibri"/>
                <a:cs typeface="Calibri"/>
              </a:rPr>
              <a:t>10</a:t>
            </a:r>
            <a:r>
              <a:rPr sz="1200" spc="0" dirty="0" smtClean="0">
                <a:latin typeface="Calibri"/>
                <a:cs typeface="Calibri"/>
              </a:rPr>
              <a:t>% so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m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ecyl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l</a:t>
            </a:r>
            <a:r>
              <a:rPr sz="1200" spc="-4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(S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S)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1200" spc="4" dirty="0" smtClean="0">
                <a:latin typeface="Calibri"/>
                <a:cs typeface="Calibri"/>
              </a:rPr>
              <a:t>2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mg</a:t>
            </a:r>
            <a:r>
              <a:rPr sz="1200" spc="-4" dirty="0" smtClean="0">
                <a:latin typeface="Calibri"/>
                <a:cs typeface="Calibri"/>
              </a:rPr>
              <a:t>/</a:t>
            </a:r>
            <a:r>
              <a:rPr sz="1200" spc="0" dirty="0" smtClean="0">
                <a:latin typeface="Calibri"/>
                <a:cs typeface="Calibri"/>
              </a:rPr>
              <a:t>ml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ro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ase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K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(</a:t>
            </a:r>
            <a:r>
              <a:rPr sz="1200" spc="-14" dirty="0" smtClean="0">
                <a:latin typeface="Calibri"/>
                <a:cs typeface="Calibri"/>
              </a:rPr>
              <a:t>s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or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in small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gl</a:t>
            </a:r>
            <a:r>
              <a:rPr sz="1200" spc="34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-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se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ali</a:t>
            </a:r>
            <a:r>
              <a:rPr sz="1200" spc="4" dirty="0" smtClean="0">
                <a:latin typeface="Calibri"/>
                <a:cs typeface="Calibri"/>
              </a:rPr>
              <a:t>qu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s 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0" dirty="0" smtClean="0">
                <a:latin typeface="Calibri"/>
                <a:cs typeface="Calibri"/>
              </a:rPr>
              <a:t>t</a:t>
            </a:r>
            <a:r>
              <a:rPr sz="1200" spc="24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−</a:t>
            </a:r>
            <a:r>
              <a:rPr sz="1200" spc="4" dirty="0" smtClean="0">
                <a:latin typeface="Calibri"/>
                <a:cs typeface="Calibri"/>
              </a:rPr>
              <a:t>20</a:t>
            </a:r>
            <a:r>
              <a:rPr sz="1200" spc="0" dirty="0" smtClean="0">
                <a:latin typeface="Calibri"/>
                <a:cs typeface="Calibri"/>
              </a:rPr>
              <a:t>°</a:t>
            </a:r>
            <a:r>
              <a:rPr sz="1200" spc="-4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  <a:p>
            <a:pPr marL="12700" marR="22860">
              <a:lnSpc>
                <a:spcPct val="101725"/>
              </a:lnSpc>
            </a:pPr>
            <a:r>
              <a:rPr sz="1200" spc="0" dirty="0" smtClean="0">
                <a:latin typeface="Calibri"/>
                <a:cs typeface="Calibri"/>
              </a:rPr>
              <a:t>5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 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l</a:t>
            </a:r>
            <a:endParaRPr sz="1200">
              <a:latin typeface="Calibri"/>
              <a:cs typeface="Calibri"/>
            </a:endParaRPr>
          </a:p>
          <a:p>
            <a:pPr marL="12700" marR="22860">
              <a:lnSpc>
                <a:spcPct val="101725"/>
              </a:lnSpc>
            </a:pPr>
            <a:r>
              <a:rPr sz="1200" spc="-4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TA</a:t>
            </a:r>
            <a:r>
              <a:rPr sz="1200" spc="-4" dirty="0" smtClean="0">
                <a:latin typeface="Calibri"/>
                <a:cs typeface="Calibri"/>
              </a:rPr>
              <a:t>B</a:t>
            </a:r>
            <a:r>
              <a:rPr sz="1200" spc="4" dirty="0" smtClean="0">
                <a:latin typeface="Calibri"/>
                <a:cs typeface="Calibri"/>
              </a:rPr>
              <a:t>/N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l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l</a:t>
            </a:r>
            <a:r>
              <a:rPr sz="1200" spc="-4" dirty="0" smtClean="0">
                <a:latin typeface="Calibri"/>
                <a:cs typeface="Calibri"/>
              </a:rPr>
              <a:t>u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n</a:t>
            </a:r>
            <a:endParaRPr sz="1200">
              <a:latin typeface="Calibri"/>
              <a:cs typeface="Calibri"/>
            </a:endParaRPr>
          </a:p>
          <a:p>
            <a:pPr marL="12700" marR="22860">
              <a:lnSpc>
                <a:spcPct val="101725"/>
              </a:lnSpc>
            </a:pPr>
            <a:r>
              <a:rPr sz="1200" spc="4" dirty="0" smtClean="0">
                <a:latin typeface="Calibri"/>
                <a:cs typeface="Calibri"/>
              </a:rPr>
              <a:t>24</a:t>
            </a:r>
            <a:r>
              <a:rPr sz="1200" spc="0" dirty="0" smtClean="0">
                <a:latin typeface="Calibri"/>
                <a:cs typeface="Calibri"/>
              </a:rPr>
              <a:t>:1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lor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or</a:t>
            </a:r>
            <a:r>
              <a:rPr sz="1200" spc="-9" dirty="0" smtClean="0">
                <a:latin typeface="Calibri"/>
                <a:cs typeface="Calibri"/>
              </a:rPr>
              <a:t>m</a:t>
            </a:r>
            <a:r>
              <a:rPr sz="1200" spc="4" dirty="0" smtClean="0">
                <a:latin typeface="Calibri"/>
                <a:cs typeface="Calibri"/>
              </a:rPr>
              <a:t>/</a:t>
            </a:r>
            <a:r>
              <a:rPr sz="1200" spc="0" dirty="0" smtClean="0">
                <a:latin typeface="Calibri"/>
                <a:cs typeface="Calibri"/>
              </a:rPr>
              <a:t>isoamyl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alco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ol</a:t>
            </a:r>
            <a:endParaRPr sz="1200">
              <a:latin typeface="Calibri"/>
              <a:cs typeface="Calibri"/>
            </a:endParaRPr>
          </a:p>
          <a:p>
            <a:pPr marL="12700" marR="828976">
              <a:lnSpc>
                <a:spcPct val="101725"/>
              </a:lnSpc>
            </a:pPr>
            <a:r>
              <a:rPr sz="1200" spc="4" dirty="0" smtClean="0">
                <a:latin typeface="Calibri"/>
                <a:cs typeface="Calibri"/>
              </a:rPr>
              <a:t>25</a:t>
            </a:r>
            <a:r>
              <a:rPr sz="1200" spc="0" dirty="0" smtClean="0">
                <a:latin typeface="Calibri"/>
                <a:cs typeface="Calibri"/>
              </a:rPr>
              <a:t>:</a:t>
            </a:r>
            <a:r>
              <a:rPr sz="1200" spc="4" dirty="0" smtClean="0">
                <a:latin typeface="Calibri"/>
                <a:cs typeface="Calibri"/>
              </a:rPr>
              <a:t>2</a:t>
            </a:r>
            <a:r>
              <a:rPr sz="1200" spc="-4" dirty="0" smtClean="0">
                <a:latin typeface="Calibri"/>
                <a:cs typeface="Calibri"/>
              </a:rPr>
              <a:t>4</a:t>
            </a:r>
            <a:r>
              <a:rPr sz="1200" spc="0" dirty="0" smtClean="0">
                <a:latin typeface="Calibri"/>
                <a:cs typeface="Calibri"/>
              </a:rPr>
              <a:t>:1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-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9" dirty="0" smtClean="0">
                <a:latin typeface="Calibri"/>
                <a:cs typeface="Calibri"/>
              </a:rPr>
              <a:t>l</a:t>
            </a:r>
            <a:r>
              <a:rPr sz="1200" spc="4" dirty="0" smtClean="0">
                <a:latin typeface="Calibri"/>
                <a:cs typeface="Calibri"/>
              </a:rPr>
              <a:t>/</a:t>
            </a:r>
            <a:r>
              <a:rPr sz="1200" spc="0" dirty="0" smtClean="0">
                <a:latin typeface="Calibri"/>
                <a:cs typeface="Calibri"/>
              </a:rPr>
              <a:t>c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lo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f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rm</a:t>
            </a:r>
            <a:r>
              <a:rPr sz="1200" spc="4" dirty="0" smtClean="0">
                <a:latin typeface="Calibri"/>
                <a:cs typeface="Calibri"/>
              </a:rPr>
              <a:t>/</a:t>
            </a:r>
            <a:r>
              <a:rPr sz="1200" spc="0" dirty="0" smtClean="0">
                <a:latin typeface="Calibri"/>
                <a:cs typeface="Calibri"/>
              </a:rPr>
              <a:t>isoamyl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alc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ol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(U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-14" dirty="0" smtClean="0">
                <a:latin typeface="Calibri"/>
                <a:cs typeface="Calibri"/>
              </a:rPr>
              <a:t>I</a:t>
            </a:r>
            <a:r>
              <a:rPr sz="1200" spc="0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 2</a:t>
            </a:r>
            <a:r>
              <a:rPr sz="1200" spc="0" dirty="0" smtClean="0">
                <a:latin typeface="Calibri"/>
                <a:cs typeface="Calibri"/>
              </a:rPr>
              <a:t>.</a:t>
            </a:r>
            <a:r>
              <a:rPr sz="1200" spc="4" dirty="0" smtClean="0">
                <a:latin typeface="Calibri"/>
                <a:cs typeface="Calibri"/>
              </a:rPr>
              <a:t>1</a:t>
            </a:r>
            <a:r>
              <a:rPr sz="1200" spc="0" dirty="0" smtClean="0">
                <a:latin typeface="Calibri"/>
                <a:cs typeface="Calibri"/>
              </a:rPr>
              <a:t>) Iso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ro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ol</a:t>
            </a:r>
            <a:endParaRPr sz="1200">
              <a:latin typeface="Calibri"/>
              <a:cs typeface="Calibri"/>
            </a:endParaRPr>
          </a:p>
          <a:p>
            <a:pPr marL="12700" marR="22860">
              <a:lnSpc>
                <a:spcPct val="101725"/>
              </a:lnSpc>
            </a:pPr>
            <a:r>
              <a:rPr sz="1200" spc="4" dirty="0" smtClean="0">
                <a:latin typeface="Calibri"/>
                <a:cs typeface="Calibri"/>
              </a:rPr>
              <a:t>70</a:t>
            </a:r>
            <a:r>
              <a:rPr sz="1200" spc="0" dirty="0" smtClean="0">
                <a:latin typeface="Calibri"/>
                <a:cs typeface="Calibri"/>
              </a:rPr>
              <a:t>% e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ol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60256" y="3970868"/>
            <a:ext cx="4919261" cy="7355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205">
              <a:lnSpc>
                <a:spcPts val="1320"/>
              </a:lnSpc>
              <a:spcBef>
                <a:spcPts val="66"/>
              </a:spcBef>
            </a:pPr>
            <a:r>
              <a:rPr sz="1800" spc="4" baseline="2275" dirty="0" smtClean="0">
                <a:latin typeface="Calibri"/>
                <a:cs typeface="Calibri"/>
              </a:rPr>
              <a:t>1</a:t>
            </a:r>
            <a:r>
              <a:rPr sz="1800" spc="0" baseline="2275" dirty="0" smtClean="0">
                <a:latin typeface="Calibri"/>
                <a:cs typeface="Calibri"/>
              </a:rPr>
              <a:t>.  </a:t>
            </a:r>
            <a:r>
              <a:rPr sz="1800" spc="69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oc</a:t>
            </a:r>
            <a:r>
              <a:rPr sz="1800" spc="4" baseline="2275" dirty="0" smtClean="0">
                <a:latin typeface="Calibri"/>
                <a:cs typeface="Calibri"/>
              </a:rPr>
              <a:t>u</a:t>
            </a:r>
            <a:r>
              <a:rPr sz="1800" spc="0" baseline="2275" dirty="0" smtClean="0">
                <a:latin typeface="Calibri"/>
                <a:cs typeface="Calibri"/>
              </a:rPr>
              <a:t>la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14" baseline="2275" dirty="0" smtClean="0">
                <a:latin typeface="Calibri"/>
                <a:cs typeface="Calibri"/>
              </a:rPr>
              <a:t>5</a:t>
            </a:r>
            <a:r>
              <a:rPr sz="1800" spc="4" baseline="2275" dirty="0" smtClean="0">
                <a:latin typeface="Calibri"/>
                <a:cs typeface="Calibri"/>
              </a:rPr>
              <a:t>-</a:t>
            </a:r>
            <a:r>
              <a:rPr sz="1800" spc="0" baseline="2275" dirty="0" smtClean="0">
                <a:latin typeface="Calibri"/>
                <a:cs typeface="Calibri"/>
              </a:rPr>
              <a:t>ml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li</a:t>
            </a:r>
            <a:r>
              <a:rPr sz="1800" spc="-4" baseline="2275" dirty="0" smtClean="0">
                <a:latin typeface="Calibri"/>
                <a:cs typeface="Calibri"/>
              </a:rPr>
              <a:t>q</a:t>
            </a:r>
            <a:r>
              <a:rPr sz="1800" spc="4" baseline="2275" dirty="0" smtClean="0">
                <a:latin typeface="Calibri"/>
                <a:cs typeface="Calibri"/>
              </a:rPr>
              <a:t>u</a:t>
            </a:r>
            <a:r>
              <a:rPr sz="1800" spc="0" baseline="2275" dirty="0" smtClean="0">
                <a:latin typeface="Calibri"/>
                <a:cs typeface="Calibri"/>
              </a:rPr>
              <a:t>id c</a:t>
            </a:r>
            <a:r>
              <a:rPr sz="1800" spc="-4" baseline="2275" dirty="0" smtClean="0">
                <a:latin typeface="Calibri"/>
                <a:cs typeface="Calibri"/>
              </a:rPr>
              <a:t>u</a:t>
            </a:r>
            <a:r>
              <a:rPr sz="1800" spc="0" baseline="2275" dirty="0" smtClean="0">
                <a:latin typeface="Calibri"/>
                <a:cs typeface="Calibri"/>
              </a:rPr>
              <a:t>l</a:t>
            </a:r>
            <a:r>
              <a:rPr sz="1800" spc="4" baseline="2275" dirty="0" smtClean="0">
                <a:latin typeface="Calibri"/>
                <a:cs typeface="Calibri"/>
              </a:rPr>
              <a:t>tu</a:t>
            </a:r>
            <a:r>
              <a:rPr sz="1800" spc="0" baseline="2275" dirty="0" smtClean="0">
                <a:latin typeface="Calibri"/>
                <a:cs typeface="Calibri"/>
              </a:rPr>
              <a:t>re</a:t>
            </a:r>
            <a:r>
              <a:rPr sz="1800" spc="-4" baseline="2275" dirty="0" smtClean="0">
                <a:latin typeface="Calibri"/>
                <a:cs typeface="Calibri"/>
              </a:rPr>
              <a:t> w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h 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4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b</a:t>
            </a:r>
            <a:r>
              <a:rPr sz="1800" spc="0" baseline="2275" dirty="0" smtClean="0">
                <a:latin typeface="Calibri"/>
                <a:cs typeface="Calibri"/>
              </a:rPr>
              <a:t>ac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er</a:t>
            </a:r>
            <a:r>
              <a:rPr sz="1800" spc="-9" baseline="2275" dirty="0" smtClean="0">
                <a:latin typeface="Calibri"/>
                <a:cs typeface="Calibri"/>
              </a:rPr>
              <a:t>i</a:t>
            </a:r>
            <a:r>
              <a:rPr sz="1800" spc="0" baseline="2275" dirty="0" smtClean="0">
                <a:latin typeface="Calibri"/>
                <a:cs typeface="Calibri"/>
              </a:rPr>
              <a:t>al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-14" baseline="2275" dirty="0" smtClean="0">
                <a:latin typeface="Calibri"/>
                <a:cs typeface="Calibri"/>
              </a:rPr>
              <a:t>s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rain of i</a:t>
            </a:r>
            <a:r>
              <a:rPr sz="1800" spc="-4" baseline="2275" dirty="0" smtClean="0">
                <a:latin typeface="Calibri"/>
                <a:cs typeface="Calibri"/>
              </a:rPr>
              <a:t>n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ere</a:t>
            </a:r>
            <a:r>
              <a:rPr sz="1800" spc="-14" baseline="2275" dirty="0" smtClean="0">
                <a:latin typeface="Calibri"/>
                <a:cs typeface="Calibri"/>
              </a:rPr>
              <a:t>s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. Grow </a:t>
            </a:r>
            <a:r>
              <a:rPr sz="1800" spc="-9" baseline="2275" dirty="0" smtClean="0">
                <a:latin typeface="Calibri"/>
                <a:cs typeface="Calibri"/>
              </a:rPr>
              <a:t>i</a:t>
            </a:r>
            <a:r>
              <a:rPr sz="1800" spc="0" baseline="2275" dirty="0" smtClean="0">
                <a:latin typeface="Calibri"/>
                <a:cs typeface="Calibri"/>
              </a:rPr>
              <a:t>n</a:t>
            </a:r>
            <a:endParaRPr sz="1200">
              <a:latin typeface="Calibri"/>
              <a:cs typeface="Calibri"/>
            </a:endParaRPr>
          </a:p>
          <a:p>
            <a:pPr marL="241300">
              <a:lnSpc>
                <a:spcPct val="101216"/>
              </a:lnSpc>
            </a:pPr>
            <a:r>
              <a:rPr sz="1200" spc="0" dirty="0" smtClean="0">
                <a:latin typeface="Calibri"/>
                <a:cs typeface="Calibri"/>
              </a:rPr>
              <a:t>co</a:t>
            </a:r>
            <a:r>
              <a:rPr sz="1200" spc="4" dirty="0" smtClean="0">
                <a:latin typeface="Calibri"/>
                <a:cs typeface="Calibri"/>
              </a:rPr>
              <a:t>nd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-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ro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ia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f</a:t>
            </a:r>
            <a:r>
              <a:rPr sz="1200" spc="0" dirty="0" smtClean="0">
                <a:latin typeface="Calibri"/>
                <a:cs typeface="Calibri"/>
              </a:rPr>
              <a:t>or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at s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ra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0" dirty="0" smtClean="0">
                <a:latin typeface="Calibri"/>
                <a:cs typeface="Calibri"/>
              </a:rPr>
              <a:t>n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(i.e.,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pp</a:t>
            </a:r>
            <a:r>
              <a:rPr sz="1200" spc="-9" dirty="0" smtClean="0">
                <a:latin typeface="Calibri"/>
                <a:cs typeface="Calibri"/>
              </a:rPr>
              <a:t>ro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ria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50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m,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g selec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io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,</a:t>
            </a:r>
            <a:r>
              <a:rPr sz="1200" spc="-4" dirty="0" smtClean="0">
                <a:latin typeface="Calibri"/>
                <a:cs typeface="Calibri"/>
              </a:rPr>
              <a:t> t</a:t>
            </a:r>
            <a:r>
              <a:rPr sz="1200" spc="0" dirty="0" smtClean="0">
                <a:latin typeface="Calibri"/>
                <a:cs typeface="Calibri"/>
              </a:rPr>
              <a:t>em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ra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re)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unt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0" dirty="0" smtClean="0">
                <a:latin typeface="Calibri"/>
                <a:cs typeface="Calibri"/>
              </a:rPr>
              <a:t>l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14" dirty="0" smtClean="0">
                <a:latin typeface="Calibri"/>
                <a:cs typeface="Calibri"/>
              </a:rPr>
              <a:t>c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l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re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is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sa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r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.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is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may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k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14" dirty="0" smtClean="0">
                <a:latin typeface="Calibri"/>
                <a:cs typeface="Calibri"/>
              </a:rPr>
              <a:t>s</a:t>
            </a:r>
            <a:r>
              <a:rPr sz="1200" spc="0" dirty="0" smtClean="0">
                <a:latin typeface="Calibri"/>
                <a:cs typeface="Calibri"/>
              </a:rPr>
              <a:t>eve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al 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rs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several 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ays,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g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on 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g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4" dirty="0" smtClean="0">
                <a:latin typeface="Calibri"/>
                <a:cs typeface="Calibri"/>
              </a:rPr>
              <a:t>w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h</a:t>
            </a:r>
            <a:r>
              <a:rPr sz="1200" spc="-1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ra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1656" y="6387932"/>
            <a:ext cx="4030778" cy="3637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4" baseline="2275" dirty="0" smtClean="0">
                <a:latin typeface="Calibri"/>
                <a:cs typeface="Calibri"/>
              </a:rPr>
              <a:t>2</a:t>
            </a:r>
            <a:r>
              <a:rPr sz="1800" spc="0" baseline="2275" dirty="0" smtClean="0">
                <a:latin typeface="Calibri"/>
                <a:cs typeface="Calibri"/>
              </a:rPr>
              <a:t>. S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0" baseline="2275" dirty="0" smtClean="0">
                <a:latin typeface="Calibri"/>
                <a:cs typeface="Calibri"/>
              </a:rPr>
              <a:t>in </a:t>
            </a:r>
            <a:r>
              <a:rPr sz="1800" spc="4" baseline="2275" dirty="0" smtClean="0">
                <a:latin typeface="Calibri"/>
                <a:cs typeface="Calibri"/>
              </a:rPr>
              <a:t>1</a:t>
            </a:r>
            <a:r>
              <a:rPr sz="1800" spc="0" baseline="2275" dirty="0" smtClean="0">
                <a:latin typeface="Calibri"/>
                <a:cs typeface="Calibri"/>
              </a:rPr>
              <a:t>.5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ml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-9" baseline="2275" dirty="0" smtClean="0">
                <a:latin typeface="Calibri"/>
                <a:cs typeface="Calibri"/>
              </a:rPr>
              <a:t>o</a:t>
            </a:r>
            <a:r>
              <a:rPr sz="1800" spc="0" baseline="2275" dirty="0" smtClean="0">
                <a:latin typeface="Calibri"/>
                <a:cs typeface="Calibri"/>
              </a:rPr>
              <a:t>f 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-4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c</a:t>
            </a:r>
            <a:r>
              <a:rPr sz="1800" spc="4" baseline="2275" dirty="0" smtClean="0">
                <a:latin typeface="Calibri"/>
                <a:cs typeface="Calibri"/>
              </a:rPr>
              <a:t>u</a:t>
            </a:r>
            <a:r>
              <a:rPr sz="1800" spc="-9" baseline="2275" dirty="0" smtClean="0">
                <a:latin typeface="Calibri"/>
                <a:cs typeface="Calibri"/>
              </a:rPr>
              <a:t>l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4" baseline="2275" dirty="0" smtClean="0">
                <a:latin typeface="Calibri"/>
                <a:cs typeface="Calibri"/>
              </a:rPr>
              <a:t>u</a:t>
            </a:r>
            <a:r>
              <a:rPr sz="1800" spc="0" baseline="2275" dirty="0" smtClean="0">
                <a:latin typeface="Calibri"/>
                <a:cs typeface="Calibri"/>
              </a:rPr>
              <a:t>re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-9" baseline="2275" dirty="0" smtClean="0">
                <a:latin typeface="Calibri"/>
                <a:cs typeface="Calibri"/>
              </a:rPr>
              <a:t>i</a:t>
            </a:r>
            <a:r>
              <a:rPr sz="1800" spc="0" baseline="2275" dirty="0" smtClean="0">
                <a:latin typeface="Calibri"/>
                <a:cs typeface="Calibri"/>
              </a:rPr>
              <a:t>n</a:t>
            </a:r>
            <a:r>
              <a:rPr sz="1800" spc="9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microce</a:t>
            </a:r>
            <a:r>
              <a:rPr sz="1800" spc="-4" baseline="2275" dirty="0" smtClean="0">
                <a:latin typeface="Calibri"/>
                <a:cs typeface="Calibri"/>
              </a:rPr>
              <a:t>n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ri</a:t>
            </a:r>
            <a:r>
              <a:rPr sz="1800" spc="-4" baseline="2275" dirty="0" smtClean="0">
                <a:latin typeface="Calibri"/>
                <a:cs typeface="Calibri"/>
              </a:rPr>
              <a:t>f</a:t>
            </a:r>
            <a:r>
              <a:rPr sz="1800" spc="4" baseline="2275" dirty="0" smtClean="0">
                <a:latin typeface="Calibri"/>
                <a:cs typeface="Calibri"/>
              </a:rPr>
              <a:t>u</a:t>
            </a:r>
            <a:r>
              <a:rPr sz="1800" spc="0" baseline="2275" dirty="0" smtClean="0">
                <a:latin typeface="Calibri"/>
                <a:cs typeface="Calibri"/>
              </a:rPr>
              <a:t>ge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f</a:t>
            </a:r>
            <a:r>
              <a:rPr sz="1800" spc="0" baseline="2275" dirty="0" smtClean="0">
                <a:latin typeface="Calibri"/>
                <a:cs typeface="Calibri"/>
              </a:rPr>
              <a:t>or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2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m</a:t>
            </a:r>
            <a:r>
              <a:rPr sz="1800" spc="-9" baseline="2275" dirty="0" smtClean="0">
                <a:latin typeface="Calibri"/>
                <a:cs typeface="Calibri"/>
              </a:rPr>
              <a:t>i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,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or</a:t>
            </a:r>
            <a:r>
              <a:rPr sz="1800" spc="-4" baseline="2275" dirty="0" smtClean="0">
                <a:latin typeface="Calibri"/>
                <a:cs typeface="Calibri"/>
              </a:rPr>
              <a:t> u</a:t>
            </a:r>
            <a:r>
              <a:rPr sz="1800" spc="0" baseline="2275" dirty="0" smtClean="0">
                <a:latin typeface="Calibri"/>
                <a:cs typeface="Calibri"/>
              </a:rPr>
              <a:t>n</a:t>
            </a:r>
            <a:endParaRPr sz="1200">
              <a:latin typeface="Calibri"/>
              <a:cs typeface="Calibri"/>
            </a:endParaRPr>
          </a:p>
          <a:p>
            <a:pPr marL="12700" marR="22860">
              <a:lnSpc>
                <a:spcPct val="101725"/>
              </a:lnSpc>
            </a:pPr>
            <a:r>
              <a:rPr sz="1200" spc="4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orms. </a:t>
            </a:r>
            <a:r>
              <a:rPr sz="1200" spc="-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iscard </a:t>
            </a: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-4" dirty="0" smtClean="0">
                <a:latin typeface="Calibri"/>
                <a:cs typeface="Calibri"/>
              </a:rPr>
              <a:t>u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nt</a:t>
            </a:r>
            <a:r>
              <a:rPr sz="1200" spc="0" dirty="0" smtClean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08356" y="6387932"/>
            <a:ext cx="114451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 smtClean="0">
                <a:latin typeface="Calibri"/>
                <a:cs typeface="Calibri"/>
              </a:rPr>
              <a:t>l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co</a:t>
            </a:r>
            <a:r>
              <a:rPr sz="1800" spc="-9" baseline="2275" dirty="0" smtClean="0">
                <a:latin typeface="Calibri"/>
                <a:cs typeface="Calibri"/>
              </a:rPr>
              <a:t>m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0" baseline="2275" dirty="0" smtClean="0">
                <a:latin typeface="Calibri"/>
                <a:cs typeface="Calibri"/>
              </a:rPr>
              <a:t>act 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0" baseline="2275" dirty="0" smtClean="0">
                <a:latin typeface="Calibri"/>
                <a:cs typeface="Calibri"/>
              </a:rPr>
              <a:t>ell</a:t>
            </a:r>
            <a:r>
              <a:rPr sz="1800" spc="-9" baseline="2275" dirty="0" smtClean="0">
                <a:latin typeface="Calibri"/>
                <a:cs typeface="Calibri"/>
              </a:rPr>
              <a:t>e</a:t>
            </a:r>
            <a:r>
              <a:rPr sz="1800" spc="0" baseline="2275" dirty="0" smtClean="0">
                <a:latin typeface="Calibri"/>
                <a:cs typeface="Calibri"/>
              </a:rPr>
              <a:t>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31656" y="9271340"/>
            <a:ext cx="5195477" cy="363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4" baseline="2275" dirty="0" smtClean="0">
                <a:latin typeface="Calibri"/>
                <a:cs typeface="Calibri"/>
              </a:rPr>
              <a:t>3</a:t>
            </a:r>
            <a:r>
              <a:rPr sz="1800" spc="0" baseline="2275" dirty="0" smtClean="0">
                <a:latin typeface="Calibri"/>
                <a:cs typeface="Calibri"/>
              </a:rPr>
              <a:t>. Res</a:t>
            </a:r>
            <a:r>
              <a:rPr sz="1800" spc="4" baseline="2275" dirty="0" smtClean="0">
                <a:latin typeface="Calibri"/>
                <a:cs typeface="Calibri"/>
              </a:rPr>
              <a:t>u</a:t>
            </a:r>
            <a:r>
              <a:rPr sz="1800" spc="0" baseline="2275" dirty="0" smtClean="0">
                <a:latin typeface="Calibri"/>
                <a:cs typeface="Calibri"/>
              </a:rPr>
              <a:t>s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-9" baseline="2275" dirty="0" smtClean="0">
                <a:latin typeface="Calibri"/>
                <a:cs typeface="Calibri"/>
              </a:rPr>
              <a:t>e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d 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0" baseline="2275" dirty="0" smtClean="0">
                <a:latin typeface="Calibri"/>
                <a:cs typeface="Calibri"/>
              </a:rPr>
              <a:t>el</a:t>
            </a:r>
            <a:r>
              <a:rPr sz="1800" spc="-9" baseline="2275" dirty="0" smtClean="0">
                <a:latin typeface="Calibri"/>
                <a:cs typeface="Calibri"/>
              </a:rPr>
              <a:t>l</a:t>
            </a:r>
            <a:r>
              <a:rPr sz="1800" spc="0" baseline="2275" dirty="0" smtClean="0">
                <a:latin typeface="Calibri"/>
                <a:cs typeface="Calibri"/>
              </a:rPr>
              <a:t>et in </a:t>
            </a:r>
            <a:r>
              <a:rPr sz="1800" spc="4" baseline="2275" dirty="0" smtClean="0">
                <a:latin typeface="Calibri"/>
                <a:cs typeface="Calibri"/>
              </a:rPr>
              <a:t>5</a:t>
            </a:r>
            <a:r>
              <a:rPr sz="1800" spc="-4" baseline="2275" dirty="0" smtClean="0">
                <a:latin typeface="Calibri"/>
                <a:cs typeface="Calibri"/>
              </a:rPr>
              <a:t>6</a:t>
            </a:r>
            <a:r>
              <a:rPr sz="1800" spc="0" baseline="2275" dirty="0" smtClean="0">
                <a:latin typeface="Calibri"/>
                <a:cs typeface="Calibri"/>
              </a:rPr>
              <a:t>7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µl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-9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b</a:t>
            </a:r>
            <a:r>
              <a:rPr sz="1800" spc="4" baseline="2275" dirty="0" smtClean="0">
                <a:latin typeface="Calibri"/>
                <a:cs typeface="Calibri"/>
              </a:rPr>
              <a:t>u</a:t>
            </a:r>
            <a:r>
              <a:rPr sz="1800" spc="29" baseline="2275" dirty="0" smtClean="0">
                <a:latin typeface="Calibri"/>
                <a:cs typeface="Calibri"/>
              </a:rPr>
              <a:t>ﬀ</a:t>
            </a:r>
            <a:r>
              <a:rPr sz="1800" spc="0" baseline="2275" dirty="0" smtClean="0">
                <a:latin typeface="Calibri"/>
                <a:cs typeface="Calibri"/>
              </a:rPr>
              <a:t>er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b</a:t>
            </a:r>
            <a:r>
              <a:rPr sz="1800" spc="0" baseline="2275" dirty="0" smtClean="0">
                <a:latin typeface="Calibri"/>
                <a:cs typeface="Calibri"/>
              </a:rPr>
              <a:t>y </a:t>
            </a:r>
            <a:r>
              <a:rPr sz="1800" spc="-9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-9" baseline="2275" dirty="0" smtClean="0">
                <a:latin typeface="Calibri"/>
                <a:cs typeface="Calibri"/>
              </a:rPr>
              <a:t>e</a:t>
            </a:r>
            <a:r>
              <a:rPr sz="1800" spc="0" baseline="2275" dirty="0" smtClean="0">
                <a:latin typeface="Calibri"/>
                <a:cs typeface="Calibri"/>
              </a:rPr>
              <a:t>d</a:t>
            </a:r>
            <a:r>
              <a:rPr sz="1800" spc="9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-9" baseline="2275" dirty="0" smtClean="0">
                <a:latin typeface="Calibri"/>
                <a:cs typeface="Calibri"/>
              </a:rPr>
              <a:t>i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0" baseline="2275" dirty="0" smtClean="0">
                <a:latin typeface="Calibri"/>
                <a:cs typeface="Calibri"/>
              </a:rPr>
              <a:t>e   </a:t>
            </a:r>
            <a:r>
              <a:rPr sz="1800" spc="29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g. A</a:t>
            </a:r>
            <a:r>
              <a:rPr sz="1800" spc="-4" baseline="2275" dirty="0" smtClean="0">
                <a:latin typeface="Calibri"/>
                <a:cs typeface="Calibri"/>
              </a:rPr>
              <a:t>d</a:t>
            </a:r>
            <a:r>
              <a:rPr sz="1800" spc="0" baseline="2275" dirty="0" smtClean="0">
                <a:latin typeface="Calibri"/>
                <a:cs typeface="Calibri"/>
              </a:rPr>
              <a:t>d</a:t>
            </a:r>
            <a:r>
              <a:rPr sz="1800" spc="9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3</a:t>
            </a:r>
            <a:r>
              <a:rPr sz="1800" spc="0" baseline="2275" dirty="0" smtClean="0">
                <a:latin typeface="Calibri"/>
                <a:cs typeface="Calibri"/>
              </a:rPr>
              <a:t>0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µl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of</a:t>
            </a:r>
            <a:r>
              <a:rPr sz="1800" spc="-14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10</a:t>
            </a:r>
            <a:r>
              <a:rPr sz="1800" spc="0" baseline="2275" dirty="0" smtClean="0">
                <a:latin typeface="Calibri"/>
                <a:cs typeface="Calibri"/>
              </a:rPr>
              <a:t>% S</a:t>
            </a:r>
            <a:r>
              <a:rPr sz="1800" spc="4" baseline="2275" dirty="0" smtClean="0">
                <a:latin typeface="Calibri"/>
                <a:cs typeface="Calibri"/>
              </a:rPr>
              <a:t>D</a:t>
            </a:r>
            <a:r>
              <a:rPr sz="1800" spc="0" baseline="2275" dirty="0" smtClean="0">
                <a:latin typeface="Calibri"/>
                <a:cs typeface="Calibri"/>
              </a:rPr>
              <a:t>S</a:t>
            </a:r>
            <a:endParaRPr sz="1200">
              <a:latin typeface="Calibri"/>
              <a:cs typeface="Calibri"/>
            </a:endParaRPr>
          </a:p>
          <a:p>
            <a:pPr marL="12700" marR="22860">
              <a:lnSpc>
                <a:spcPct val="101725"/>
              </a:lnSpc>
            </a:pP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 3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µl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of </a:t>
            </a:r>
            <a:r>
              <a:rPr sz="1200" spc="4" dirty="0" smtClean="0">
                <a:latin typeface="Calibri"/>
                <a:cs typeface="Calibri"/>
              </a:rPr>
              <a:t>2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mg</a:t>
            </a:r>
            <a:r>
              <a:rPr sz="1200" spc="4" dirty="0" smtClean="0">
                <a:latin typeface="Calibri"/>
                <a:cs typeface="Calibri"/>
              </a:rPr>
              <a:t>/</a:t>
            </a:r>
            <a:r>
              <a:rPr sz="1200" spc="0" dirty="0" smtClean="0">
                <a:latin typeface="Calibri"/>
                <a:cs typeface="Calibri"/>
              </a:rPr>
              <a:t>ml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-9" dirty="0" smtClean="0">
                <a:latin typeface="Calibri"/>
                <a:cs typeface="Calibri"/>
              </a:rPr>
              <a:t>ro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ase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K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give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9" dirty="0" smtClean="0">
                <a:latin typeface="Calibri"/>
                <a:cs typeface="Calibri"/>
              </a:rPr>
              <a:t>ﬁ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0" dirty="0" smtClean="0">
                <a:latin typeface="Calibri"/>
                <a:cs typeface="Calibri"/>
              </a:rPr>
              <a:t>l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14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ce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ra </a:t>
            </a:r>
            <a:r>
              <a:rPr sz="1200" spc="176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on of </a:t>
            </a:r>
            <a:r>
              <a:rPr sz="1200" spc="4" dirty="0" smtClean="0">
                <a:latin typeface="Calibri"/>
                <a:cs typeface="Calibri"/>
              </a:rPr>
              <a:t>1</a:t>
            </a:r>
            <a:r>
              <a:rPr sz="1200" spc="-4" dirty="0" smtClean="0">
                <a:latin typeface="Calibri"/>
                <a:cs typeface="Calibri"/>
              </a:rPr>
              <a:t>0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µg</a:t>
            </a:r>
            <a:r>
              <a:rPr sz="1200" spc="-4" dirty="0" smtClean="0">
                <a:latin typeface="Calibri"/>
                <a:cs typeface="Calibri"/>
              </a:rPr>
              <a:t>/</a:t>
            </a:r>
            <a:r>
              <a:rPr sz="1200" spc="0" dirty="0" smtClean="0">
                <a:latin typeface="Calibri"/>
                <a:cs typeface="Calibri"/>
              </a:rPr>
              <a:t>ml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bject 81"/>
          <p:cNvSpPr txBox="1"/>
          <p:nvPr/>
        </p:nvSpPr>
        <p:spPr>
          <a:xfrm>
            <a:off x="2170175" y="525780"/>
            <a:ext cx="2638044" cy="463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marL="39456">
              <a:lnSpc>
                <a:spcPct val="95621"/>
              </a:lnSpc>
            </a:pPr>
            <a:r>
              <a:rPr sz="1600" i="1" spc="0" dirty="0" smtClean="0">
                <a:solidFill>
                  <a:srgbClr val="3F3F3F"/>
                </a:solidFill>
                <a:latin typeface="Arial Narrow"/>
                <a:cs typeface="Arial Narrow"/>
              </a:rPr>
              <a:t>(</a:t>
            </a:r>
            <a:r>
              <a:rPr sz="1600" i="1" spc="-9" dirty="0" smtClean="0">
                <a:solidFill>
                  <a:srgbClr val="3F3F3F"/>
                </a:solidFill>
                <a:latin typeface="Arial Narrow"/>
                <a:cs typeface="Arial Narrow"/>
              </a:rPr>
              <a:t> </a:t>
            </a:r>
            <a:r>
              <a:rPr sz="1600" b="1" i="1" spc="59" dirty="0" smtClean="0">
                <a:solidFill>
                  <a:srgbClr val="2D74B5"/>
                </a:solidFill>
                <a:latin typeface="Arial Narrow"/>
                <a:cs typeface="Arial Narrow"/>
              </a:rPr>
              <a:t>P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ti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45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M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ec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u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33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rial Narrow"/>
                <a:cs typeface="Arial Narrow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og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y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511039" y="516635"/>
            <a:ext cx="8961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47661">
              <a:lnSpc>
                <a:spcPct val="101725"/>
              </a:lnSpc>
            </a:pP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141976" y="583691"/>
            <a:ext cx="893063" cy="358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036">
              <a:lnSpc>
                <a:spcPct val="98958"/>
              </a:lnSpc>
              <a:spcBef>
                <a:spcPts val="455"/>
              </a:spcBef>
            </a:pPr>
            <a:r>
              <a:rPr sz="1250" b="1" i="1" spc="59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9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8</a:t>
            </a:r>
            <a:r>
              <a:rPr sz="1250" b="1" i="1" spc="12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5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8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9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996695" y="794003"/>
            <a:ext cx="42489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203806">
              <a:lnSpc>
                <a:spcPct val="101725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c</a:t>
            </a:r>
            <a:r>
              <a:rPr sz="1600" b="1" i="1" spc="149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920995" y="775716"/>
            <a:ext cx="1574291" cy="557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0"/>
              </a:spcBef>
            </a:pPr>
            <a:endParaRPr sz="750"/>
          </a:p>
          <a:p>
            <a:pPr marL="167473">
              <a:lnSpc>
                <a:spcPct val="117818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c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.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agh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d</a:t>
            </a:r>
            <a:r>
              <a:rPr sz="1600" b="1" i="1" spc="45" dirty="0" smtClean="0">
                <a:solidFill>
                  <a:srgbClr val="2D74B5"/>
                </a:solidFill>
                <a:latin typeface="AngsanaUPC"/>
                <a:cs typeface="AngsanaUPC"/>
              </a:rPr>
              <a:t> </a:t>
            </a: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ah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m</a:t>
            </a:r>
            <a:endParaRPr sz="1600">
              <a:latin typeface="AngsanaUPC"/>
              <a:cs typeface="AngsanaUPC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315211" y="6889520"/>
            <a:ext cx="877823" cy="7990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316735" y="6902152"/>
            <a:ext cx="876299" cy="7864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316735" y="6902152"/>
            <a:ext cx="876299" cy="7864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15211" y="6889520"/>
            <a:ext cx="877823" cy="7990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847088" y="6721839"/>
            <a:ext cx="630936" cy="5994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49011" y="6944055"/>
            <a:ext cx="295306" cy="3757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49011" y="6944055"/>
            <a:ext cx="295306" cy="3757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47088" y="6721839"/>
            <a:ext cx="630936" cy="5994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165603" y="6343974"/>
            <a:ext cx="746759" cy="84320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48692" y="6601841"/>
            <a:ext cx="27508" cy="16718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03228" y="6984655"/>
            <a:ext cx="35264" cy="17574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168685" y="6355079"/>
            <a:ext cx="742528" cy="8321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165603" y="6343974"/>
            <a:ext cx="746759" cy="84320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18944" y="6014775"/>
            <a:ext cx="910265" cy="71978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8943" y="6025895"/>
            <a:ext cx="900683" cy="70865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8944" y="6014775"/>
            <a:ext cx="910265" cy="71978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98063" y="5772412"/>
            <a:ext cx="629412" cy="59790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799587" y="5994184"/>
            <a:ext cx="293839" cy="37505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799587" y="5994184"/>
            <a:ext cx="293839" cy="37505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798063" y="5772412"/>
            <a:ext cx="629412" cy="59790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57144" y="5189220"/>
            <a:ext cx="708659" cy="85191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58667" y="5493320"/>
            <a:ext cx="163519" cy="54656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58667" y="5493320"/>
            <a:ext cx="163519" cy="54656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57144" y="5189220"/>
            <a:ext cx="708659" cy="85191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400044" y="4930139"/>
            <a:ext cx="675639" cy="66751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401567" y="4931663"/>
            <a:ext cx="664463" cy="665987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00044" y="4930139"/>
            <a:ext cx="675639" cy="66751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511295" y="4722422"/>
            <a:ext cx="850391" cy="719781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2819" y="4733543"/>
            <a:ext cx="846348" cy="708659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12819" y="4733543"/>
            <a:ext cx="846348" cy="708659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511295" y="4722422"/>
            <a:ext cx="850391" cy="719781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058411" y="4491227"/>
            <a:ext cx="499872" cy="611123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059935" y="4492751"/>
            <a:ext cx="498347" cy="609599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058411" y="4491227"/>
            <a:ext cx="499872" cy="611123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314444" y="4254483"/>
            <a:ext cx="630936" cy="599456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316367" y="4476699"/>
            <a:ext cx="295306" cy="375373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316367" y="4476699"/>
            <a:ext cx="295306" cy="375373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14444" y="4254483"/>
            <a:ext cx="630936" cy="599456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83023" y="3850695"/>
            <a:ext cx="910265" cy="719781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384547" y="3861815"/>
            <a:ext cx="899159" cy="708659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383023" y="3850695"/>
            <a:ext cx="910265" cy="719781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753355" y="3553968"/>
            <a:ext cx="676655" cy="678180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756403" y="3556874"/>
            <a:ext cx="673607" cy="673749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756403" y="3556874"/>
            <a:ext cx="673607" cy="673749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753355" y="3553968"/>
            <a:ext cx="676655" cy="678180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77967" y="3264407"/>
            <a:ext cx="868679" cy="819911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79491" y="3267085"/>
            <a:ext cx="867155" cy="817234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077967" y="3264407"/>
            <a:ext cx="868679" cy="819911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596895" y="3938015"/>
            <a:ext cx="2367172" cy="1325880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417063" y="5809049"/>
            <a:ext cx="2731414" cy="1475670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70175" y="525780"/>
            <a:ext cx="2638044" cy="463296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11039" y="516635"/>
            <a:ext cx="896111" cy="489203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41976" y="583691"/>
            <a:ext cx="893063" cy="358139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807963" y="586740"/>
            <a:ext cx="1083564" cy="367283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96695" y="794003"/>
            <a:ext cx="4248911" cy="489203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920995" y="775716"/>
            <a:ext cx="1574291" cy="557783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172200" y="794003"/>
            <a:ext cx="463296" cy="489203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39839" y="810767"/>
            <a:ext cx="399287" cy="457200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20979" y="246887"/>
            <a:ext cx="1405127" cy="1014983"/>
          </a:xfrm>
          <a:custGeom>
            <a:avLst/>
            <a:gdLst/>
            <a:ahLst/>
            <a:cxnLst/>
            <a:rect l="l" t="t" r="r" b="b"/>
            <a:pathLst>
              <a:path w="1405127" h="1014983">
                <a:moveTo>
                  <a:pt x="0" y="0"/>
                </a:moveTo>
                <a:lnTo>
                  <a:pt x="0" y="1014983"/>
                </a:lnTo>
                <a:lnTo>
                  <a:pt x="874775" y="376427"/>
                </a:lnTo>
                <a:lnTo>
                  <a:pt x="1405127" y="0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17932" y="243839"/>
            <a:ext cx="1417319" cy="1027175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0123" y="358139"/>
            <a:ext cx="422147" cy="188975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67839" y="2291454"/>
            <a:ext cx="86868" cy="195713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44951" y="2818758"/>
            <a:ext cx="96012" cy="195713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70240" y="377276"/>
            <a:ext cx="12537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1532" y="624851"/>
            <a:ext cx="10700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solidFill>
                  <a:srgbClr val="FFFFFF"/>
                </a:solidFill>
                <a:latin typeface="Arial"/>
                <a:cs typeface="Arial"/>
              </a:rPr>
              <a:t>ؤ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00076" y="651131"/>
            <a:ext cx="242193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 </a:t>
            </a:r>
            <a:r>
              <a:rPr sz="1250" b="1" i="1" spc="66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-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59740" y="651131"/>
            <a:ext cx="106709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1656" y="908009"/>
            <a:ext cx="105463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89886" y="908009"/>
            <a:ext cx="109922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1656" y="1198712"/>
            <a:ext cx="5143764" cy="5496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205">
              <a:lnSpc>
                <a:spcPts val="1320"/>
              </a:lnSpc>
              <a:spcBef>
                <a:spcPts val="66"/>
              </a:spcBef>
            </a:pP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0" baseline="2275" dirty="0" smtClean="0">
                <a:latin typeface="Calibri"/>
                <a:cs typeface="Calibri"/>
              </a:rPr>
              <a:t>ro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ei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ase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K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-9" baseline="2275" dirty="0" smtClean="0">
                <a:latin typeface="Calibri"/>
                <a:cs typeface="Calibri"/>
              </a:rPr>
              <a:t>i</a:t>
            </a:r>
            <a:r>
              <a:rPr sz="1800" spc="0" baseline="2275" dirty="0" smtClean="0">
                <a:latin typeface="Calibri"/>
                <a:cs typeface="Calibri"/>
              </a:rPr>
              <a:t>n</a:t>
            </a:r>
            <a:r>
              <a:rPr sz="1800" spc="9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0</a:t>
            </a:r>
            <a:r>
              <a:rPr sz="1800" spc="0" baseline="2275" dirty="0" smtClean="0">
                <a:latin typeface="Calibri"/>
                <a:cs typeface="Calibri"/>
              </a:rPr>
              <a:t>.</a:t>
            </a:r>
            <a:r>
              <a:rPr sz="1800" spc="4" baseline="2275" dirty="0" smtClean="0">
                <a:latin typeface="Calibri"/>
                <a:cs typeface="Calibri"/>
              </a:rPr>
              <a:t>5</a:t>
            </a:r>
            <a:r>
              <a:rPr sz="1800" spc="0" baseline="2275" dirty="0" smtClean="0">
                <a:latin typeface="Calibri"/>
                <a:cs typeface="Calibri"/>
              </a:rPr>
              <a:t>% </a:t>
            </a:r>
            <a:r>
              <a:rPr sz="1800" spc="-9" baseline="2275" dirty="0" smtClean="0">
                <a:latin typeface="Calibri"/>
                <a:cs typeface="Calibri"/>
              </a:rPr>
              <a:t>S</a:t>
            </a:r>
            <a:r>
              <a:rPr sz="1800" spc="4" baseline="2275" dirty="0" smtClean="0">
                <a:latin typeface="Calibri"/>
                <a:cs typeface="Calibri"/>
              </a:rPr>
              <a:t>D</a:t>
            </a:r>
            <a:r>
              <a:rPr sz="1800" spc="-9" baseline="2275" dirty="0" smtClean="0">
                <a:latin typeface="Calibri"/>
                <a:cs typeface="Calibri"/>
              </a:rPr>
              <a:t>S</a:t>
            </a:r>
            <a:r>
              <a:rPr sz="1800" spc="0" baseline="2275" dirty="0" smtClean="0">
                <a:latin typeface="Calibri"/>
                <a:cs typeface="Calibri"/>
              </a:rPr>
              <a:t>. </a:t>
            </a:r>
            <a:r>
              <a:rPr sz="1800" spc="4" baseline="2275" dirty="0" smtClean="0">
                <a:latin typeface="Calibri"/>
                <a:cs typeface="Calibri"/>
              </a:rPr>
              <a:t>M</a:t>
            </a:r>
            <a:r>
              <a:rPr sz="1800" spc="0" baseline="2275" dirty="0" smtClean="0">
                <a:latin typeface="Calibri"/>
                <a:cs typeface="Calibri"/>
              </a:rPr>
              <a:t>ix 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4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or</a:t>
            </a:r>
            <a:r>
              <a:rPr sz="1800" spc="-9" baseline="2275" dirty="0" smtClean="0">
                <a:latin typeface="Calibri"/>
                <a:cs typeface="Calibri"/>
              </a:rPr>
              <a:t>o</a:t>
            </a:r>
            <a:r>
              <a:rPr sz="1800" spc="4" baseline="2275" dirty="0" smtClean="0">
                <a:latin typeface="Calibri"/>
                <a:cs typeface="Calibri"/>
              </a:rPr>
              <a:t>u</a:t>
            </a:r>
            <a:r>
              <a:rPr sz="1800" spc="0" baseline="2275" dirty="0" smtClean="0">
                <a:latin typeface="Calibri"/>
                <a:cs typeface="Calibri"/>
              </a:rPr>
              <a:t>g</a:t>
            </a:r>
            <a:r>
              <a:rPr sz="1800" spc="4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ly 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d i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-14" baseline="2275" dirty="0" smtClean="0">
                <a:latin typeface="Calibri"/>
                <a:cs typeface="Calibri"/>
              </a:rPr>
              <a:t>c</a:t>
            </a:r>
            <a:r>
              <a:rPr sz="1800" spc="4" baseline="2275" dirty="0" smtClean="0">
                <a:latin typeface="Calibri"/>
                <a:cs typeface="Calibri"/>
              </a:rPr>
              <a:t>ub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1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r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at </a:t>
            </a:r>
            <a:r>
              <a:rPr sz="1800" spc="4" baseline="2275" dirty="0" smtClean="0">
                <a:latin typeface="Calibri"/>
                <a:cs typeface="Calibri"/>
              </a:rPr>
              <a:t>3</a:t>
            </a:r>
            <a:r>
              <a:rPr sz="1800" spc="-4" baseline="2275" dirty="0" smtClean="0">
                <a:latin typeface="Calibri"/>
                <a:cs typeface="Calibri"/>
              </a:rPr>
              <a:t>7</a:t>
            </a:r>
            <a:r>
              <a:rPr sz="1800" spc="0" baseline="2275" dirty="0" smtClean="0">
                <a:latin typeface="Calibri"/>
                <a:cs typeface="Calibri"/>
              </a:rPr>
              <a:t>°</a:t>
            </a:r>
            <a:r>
              <a:rPr sz="1800" spc="-4" baseline="2275" dirty="0" smtClean="0">
                <a:latin typeface="Calibri"/>
                <a:cs typeface="Calibri"/>
              </a:rPr>
              <a:t>C</a:t>
            </a:r>
            <a:r>
              <a:rPr sz="1800" spc="0" baseline="2275" dirty="0" smtClean="0">
                <a:latin typeface="Calibri"/>
                <a:cs typeface="Calibri"/>
              </a:rPr>
              <a:t>. T</a:t>
            </a:r>
            <a:r>
              <a:rPr sz="1800" spc="4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-14" baseline="2275" dirty="0" smtClean="0">
                <a:latin typeface="Calibri"/>
                <a:cs typeface="Calibri"/>
              </a:rPr>
              <a:t>s</a:t>
            </a:r>
            <a:r>
              <a:rPr sz="1800" spc="0" baseline="2275" dirty="0" smtClean="0">
                <a:latin typeface="Calibri"/>
                <a:cs typeface="Calibri"/>
              </a:rPr>
              <a:t>ol</a:t>
            </a:r>
            <a:r>
              <a:rPr sz="1800" spc="4" baseline="2275" dirty="0" smtClean="0">
                <a:latin typeface="Calibri"/>
                <a:cs typeface="Calibri"/>
              </a:rPr>
              <a:t>u</a:t>
            </a:r>
            <a:r>
              <a:rPr sz="1800" spc="64" baseline="2275" dirty="0" smtClean="0">
                <a:latin typeface="Calibri"/>
                <a:cs typeface="Calibri"/>
              </a:rPr>
              <a:t>t</a:t>
            </a:r>
            <a:r>
              <a:rPr sz="1800" spc="-9" baseline="2275" dirty="0" smtClean="0">
                <a:latin typeface="Calibri"/>
                <a:cs typeface="Calibri"/>
              </a:rPr>
              <a:t>i</a:t>
            </a:r>
            <a:r>
              <a:rPr sz="1800" spc="0" baseline="2275" dirty="0" smtClean="0">
                <a:latin typeface="Calibri"/>
                <a:cs typeface="Calibri"/>
              </a:rPr>
              <a:t>on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-9" dirty="0" smtClean="0">
                <a:latin typeface="Calibri"/>
                <a:cs typeface="Calibri"/>
              </a:rPr>
              <a:t>l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ecome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visc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s 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0" dirty="0" smtClean="0">
                <a:latin typeface="Calibri"/>
                <a:cs typeface="Calibri"/>
              </a:rPr>
              <a:t>s </a:t>
            </a: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d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er</a:t>
            </a:r>
            <a:r>
              <a:rPr sz="1200" spc="-9" dirty="0" smtClean="0">
                <a:latin typeface="Calibri"/>
                <a:cs typeface="Calibri"/>
              </a:rPr>
              <a:t>g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t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lyses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1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ac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erial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cell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w</a:t>
            </a:r>
            <a:r>
              <a:rPr sz="1200" spc="0" dirty="0" smtClean="0">
                <a:latin typeface="Calibri"/>
                <a:cs typeface="Calibri"/>
              </a:rPr>
              <a:t>alls. </a:t>
            </a:r>
            <a:r>
              <a:rPr sz="1200" spc="-9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ld 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re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9" dirty="0" smtClean="0">
                <a:latin typeface="Calibri"/>
                <a:cs typeface="Calibri"/>
              </a:rPr>
              <a:t>g</a:t>
            </a:r>
            <a:r>
              <a:rPr sz="1200" spc="0" dirty="0" smtClean="0">
                <a:latin typeface="Calibri"/>
                <a:cs typeface="Calibri"/>
              </a:rPr>
              <a:t>est </a:t>
            </a: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ac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erial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cell</a:t>
            </a:r>
            <a:r>
              <a:rPr sz="1200" spc="-4" dirty="0" smtClean="0">
                <a:latin typeface="Calibri"/>
                <a:cs typeface="Calibri"/>
              </a:rPr>
              <a:t> w</a:t>
            </a:r>
            <a:r>
              <a:rPr sz="1200" spc="0" dirty="0" smtClean="0">
                <a:latin typeface="Calibri"/>
                <a:cs typeface="Calibri"/>
              </a:rPr>
              <a:t>all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w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h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lyso</a:t>
            </a:r>
            <a:r>
              <a:rPr sz="1200" spc="4" dirty="0" smtClean="0">
                <a:latin typeface="Calibri"/>
                <a:cs typeface="Calibri"/>
              </a:rPr>
              <a:t>z</a:t>
            </a:r>
            <a:r>
              <a:rPr sz="1200" spc="0" dirty="0" smtClean="0">
                <a:latin typeface="Calibri"/>
                <a:cs typeface="Calibri"/>
              </a:rPr>
              <a:t>yme.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1656" y="1942424"/>
            <a:ext cx="5030782" cy="10769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60">
              <a:lnSpc>
                <a:spcPts val="1320"/>
              </a:lnSpc>
              <a:spcBef>
                <a:spcPts val="66"/>
              </a:spcBef>
            </a:pPr>
            <a:r>
              <a:rPr sz="1800" spc="4" baseline="2275" dirty="0" smtClean="0">
                <a:latin typeface="Calibri"/>
                <a:cs typeface="Calibri"/>
              </a:rPr>
              <a:t>4</a:t>
            </a:r>
            <a:r>
              <a:rPr sz="1800" spc="0" baseline="2275" dirty="0" smtClean="0">
                <a:latin typeface="Calibri"/>
                <a:cs typeface="Calibri"/>
              </a:rPr>
              <a:t>. A</a:t>
            </a:r>
            <a:r>
              <a:rPr sz="1800" spc="-4" baseline="2275" dirty="0" smtClean="0">
                <a:latin typeface="Calibri"/>
                <a:cs typeface="Calibri"/>
              </a:rPr>
              <a:t>d</a:t>
            </a:r>
            <a:r>
              <a:rPr sz="1800" spc="0" baseline="2275" dirty="0" smtClean="0">
                <a:latin typeface="Calibri"/>
                <a:cs typeface="Calibri"/>
              </a:rPr>
              <a:t>d</a:t>
            </a:r>
            <a:r>
              <a:rPr sz="1800" spc="9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1</a:t>
            </a:r>
            <a:r>
              <a:rPr sz="1800" spc="4" baseline="2275" dirty="0" smtClean="0">
                <a:latin typeface="Calibri"/>
                <a:cs typeface="Calibri"/>
              </a:rPr>
              <a:t>0</a:t>
            </a:r>
            <a:r>
              <a:rPr sz="1800" spc="0" baseline="2275" dirty="0" smtClean="0">
                <a:latin typeface="Calibri"/>
                <a:cs typeface="Calibri"/>
              </a:rPr>
              <a:t>0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µl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of 5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M 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-14" baseline="2275" dirty="0" smtClean="0">
                <a:latin typeface="Calibri"/>
                <a:cs typeface="Calibri"/>
              </a:rPr>
              <a:t>C</a:t>
            </a:r>
            <a:r>
              <a:rPr sz="1800" spc="0" baseline="2275" dirty="0" smtClean="0">
                <a:latin typeface="Calibri"/>
                <a:cs typeface="Calibri"/>
              </a:rPr>
              <a:t>l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d mix</a:t>
            </a:r>
            <a:r>
              <a:rPr sz="1800" spc="-9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th</a:t>
            </a:r>
            <a:r>
              <a:rPr sz="1800" spc="0" baseline="2275" dirty="0" smtClean="0">
                <a:latin typeface="Calibri"/>
                <a:cs typeface="Calibri"/>
              </a:rPr>
              <a:t>o</a:t>
            </a:r>
            <a:r>
              <a:rPr sz="1800" spc="-9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o</a:t>
            </a:r>
            <a:r>
              <a:rPr sz="1800" spc="4" baseline="2275" dirty="0" smtClean="0">
                <a:latin typeface="Calibri"/>
                <a:cs typeface="Calibri"/>
              </a:rPr>
              <a:t>u</a:t>
            </a:r>
            <a:r>
              <a:rPr sz="1800" spc="-9" baseline="2275" dirty="0" smtClean="0">
                <a:latin typeface="Calibri"/>
                <a:cs typeface="Calibri"/>
              </a:rPr>
              <a:t>g</a:t>
            </a:r>
            <a:r>
              <a:rPr sz="1800" spc="4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ly.</a:t>
            </a:r>
            <a:endParaRPr sz="1200">
              <a:latin typeface="Calibri"/>
              <a:cs typeface="Calibri"/>
            </a:endParaRPr>
          </a:p>
          <a:p>
            <a:pPr marL="12700" marR="75682">
              <a:lnSpc>
                <a:spcPct val="101725"/>
              </a:lnSpc>
            </a:pPr>
            <a:r>
              <a:rPr sz="1200" spc="0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is s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ep is very i</a:t>
            </a:r>
            <a:r>
              <a:rPr sz="1200" spc="-9" dirty="0" smtClean="0">
                <a:latin typeface="Calibri"/>
                <a:cs typeface="Calibri"/>
              </a:rPr>
              <a:t>m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t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ce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 C</a:t>
            </a:r>
            <a:r>
              <a:rPr sz="1200" spc="0" dirty="0" smtClean="0">
                <a:latin typeface="Calibri"/>
                <a:cs typeface="Calibri"/>
              </a:rPr>
              <a:t>TA</a:t>
            </a:r>
            <a:r>
              <a:rPr sz="1200" spc="25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–</a:t>
            </a:r>
            <a:r>
              <a:rPr sz="1200" spc="4" dirty="0" smtClean="0">
                <a:latin typeface="Calibri"/>
                <a:cs typeface="Calibri"/>
              </a:rPr>
              <a:t>nu</a:t>
            </a:r>
            <a:r>
              <a:rPr sz="1200" spc="0" dirty="0" smtClean="0">
                <a:latin typeface="Calibri"/>
                <a:cs typeface="Calibri"/>
              </a:rPr>
              <a:t>cleic</a:t>
            </a:r>
            <a:r>
              <a:rPr sz="1200" spc="-1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acid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9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w</a:t>
            </a:r>
            <a:r>
              <a:rPr sz="1200" spc="0" dirty="0" smtClean="0">
                <a:latin typeface="Calibri"/>
                <a:cs typeface="Calibri"/>
              </a:rPr>
              <a:t>ill</a:t>
            </a:r>
            <a:r>
              <a:rPr sz="1200" spc="4" dirty="0" smtClean="0">
                <a:latin typeface="Calibri"/>
                <a:cs typeface="Calibri"/>
              </a:rPr>
              <a:t> f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m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if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sa</a:t>
            </a:r>
            <a:r>
              <a:rPr sz="1200" spc="-9" dirty="0" smtClean="0">
                <a:latin typeface="Calibri"/>
                <a:cs typeface="Calibri"/>
              </a:rPr>
              <a:t>l</a:t>
            </a:r>
            <a:r>
              <a:rPr sz="1200" spc="0" dirty="0" smtClean="0">
                <a:latin typeface="Calibri"/>
                <a:cs typeface="Calibri"/>
              </a:rPr>
              <a:t>t co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ce</a:t>
            </a:r>
            <a:r>
              <a:rPr sz="1200" spc="4" dirty="0" smtClean="0">
                <a:latin typeface="Calibri"/>
                <a:cs typeface="Calibri"/>
              </a:rPr>
              <a:t>nt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a </a:t>
            </a:r>
            <a:r>
              <a:rPr sz="1200" spc="146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n 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r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s </a:t>
            </a:r>
            <a:r>
              <a:rPr sz="1200" spc="-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9" dirty="0" smtClean="0">
                <a:latin typeface="Calibri"/>
                <a:cs typeface="Calibri"/>
              </a:rPr>
              <a:t>l</a:t>
            </a:r>
            <a:r>
              <a:rPr sz="1200" spc="0" dirty="0" smtClean="0">
                <a:latin typeface="Calibri"/>
                <a:cs typeface="Calibri"/>
              </a:rPr>
              <a:t>ow a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t </a:t>
            </a:r>
            <a:r>
              <a:rPr sz="1200" spc="4" dirty="0" smtClean="0">
                <a:latin typeface="Calibri"/>
                <a:cs typeface="Calibri"/>
              </a:rPr>
              <a:t>0</a:t>
            </a:r>
            <a:r>
              <a:rPr sz="1200" spc="0" dirty="0" smtClean="0">
                <a:latin typeface="Calibri"/>
                <a:cs typeface="Calibri"/>
              </a:rPr>
              <a:t>.5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0" dirty="0" smtClean="0">
                <a:latin typeface="Calibri"/>
                <a:cs typeface="Calibri"/>
              </a:rPr>
              <a:t>t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r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om</a:t>
            </a:r>
            <a:endParaRPr sz="1200">
              <a:latin typeface="Calibri"/>
              <a:cs typeface="Calibri"/>
            </a:endParaRPr>
          </a:p>
          <a:p>
            <a:pPr marL="12700" marR="746080">
              <a:lnSpc>
                <a:spcPct val="101114"/>
              </a:lnSpc>
              <a:spcBef>
                <a:spcPts val="15"/>
              </a:spcBef>
            </a:pPr>
            <a:r>
              <a:rPr sz="1000" spc="-4" dirty="0" smtClean="0">
                <a:latin typeface="Calibri"/>
                <a:cs typeface="Calibri"/>
              </a:rPr>
              <a:t>T</a:t>
            </a:r>
            <a:r>
              <a:rPr sz="1000" spc="4" dirty="0" smtClean="0">
                <a:latin typeface="Calibri"/>
                <a:cs typeface="Calibri"/>
              </a:rPr>
              <a:t>h</a:t>
            </a:r>
            <a:r>
              <a:rPr sz="1000" spc="0" dirty="0" smtClean="0">
                <a:latin typeface="Calibri"/>
                <a:cs typeface="Calibri"/>
              </a:rPr>
              <a:t>e</a:t>
            </a:r>
            <a:r>
              <a:rPr sz="1000" spc="-15" dirty="0" smtClean="0">
                <a:latin typeface="Calibri"/>
                <a:cs typeface="Calibri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aim</a:t>
            </a:r>
            <a:r>
              <a:rPr sz="1000" spc="-15" dirty="0" smtClean="0">
                <a:latin typeface="Calibri"/>
                <a:cs typeface="Calibri"/>
              </a:rPr>
              <a:t> </a:t>
            </a:r>
            <a:r>
              <a:rPr sz="1000" spc="4" dirty="0" smtClean="0">
                <a:latin typeface="Calibri"/>
                <a:cs typeface="Calibri"/>
              </a:rPr>
              <a:t>h</a:t>
            </a:r>
            <a:r>
              <a:rPr sz="1000" spc="-4" dirty="0" smtClean="0">
                <a:latin typeface="Calibri"/>
                <a:cs typeface="Calibri"/>
              </a:rPr>
              <a:t>e</a:t>
            </a:r>
            <a:r>
              <a:rPr sz="1000" spc="9" dirty="0" smtClean="0">
                <a:latin typeface="Calibri"/>
                <a:cs typeface="Calibri"/>
              </a:rPr>
              <a:t>r</a:t>
            </a:r>
            <a:r>
              <a:rPr sz="1000" spc="0" dirty="0" smtClean="0">
                <a:latin typeface="Calibri"/>
                <a:cs typeface="Calibri"/>
              </a:rPr>
              <a:t>e</a:t>
            </a:r>
            <a:r>
              <a:rPr sz="1000" spc="-18" dirty="0" smtClean="0">
                <a:latin typeface="Calibri"/>
                <a:cs typeface="Calibri"/>
              </a:rPr>
              <a:t> </a:t>
            </a:r>
            <a:r>
              <a:rPr sz="1000" spc="9" dirty="0" smtClean="0">
                <a:latin typeface="Calibri"/>
                <a:cs typeface="Calibri"/>
              </a:rPr>
              <a:t>i</a:t>
            </a:r>
            <a:r>
              <a:rPr sz="1000" spc="0" dirty="0" smtClean="0">
                <a:latin typeface="Calibri"/>
                <a:cs typeface="Calibri"/>
              </a:rPr>
              <a:t>s</a:t>
            </a:r>
            <a:r>
              <a:rPr sz="1000" spc="-11" dirty="0" smtClean="0">
                <a:latin typeface="Calibri"/>
                <a:cs typeface="Calibri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to</a:t>
            </a:r>
            <a:r>
              <a:rPr sz="1000" spc="-3" dirty="0" smtClean="0">
                <a:latin typeface="Calibri"/>
                <a:cs typeface="Calibri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r</a:t>
            </a:r>
            <a:r>
              <a:rPr sz="1000" spc="-4" dirty="0" smtClean="0">
                <a:latin typeface="Calibri"/>
                <a:cs typeface="Calibri"/>
              </a:rPr>
              <a:t>em</a:t>
            </a:r>
            <a:r>
              <a:rPr sz="1000" spc="14" dirty="0" smtClean="0">
                <a:latin typeface="Calibri"/>
                <a:cs typeface="Calibri"/>
              </a:rPr>
              <a:t>o</a:t>
            </a:r>
            <a:r>
              <a:rPr sz="1000" spc="-4" dirty="0" smtClean="0">
                <a:latin typeface="Calibri"/>
                <a:cs typeface="Calibri"/>
              </a:rPr>
              <a:t>v</a:t>
            </a:r>
            <a:r>
              <a:rPr sz="1000" spc="0" dirty="0" smtClean="0">
                <a:latin typeface="Calibri"/>
                <a:cs typeface="Calibri"/>
              </a:rPr>
              <a:t>e</a:t>
            </a:r>
            <a:r>
              <a:rPr sz="1000" spc="-31" dirty="0" smtClean="0">
                <a:latin typeface="Calibri"/>
                <a:cs typeface="Calibri"/>
              </a:rPr>
              <a:t> </a:t>
            </a:r>
            <a:r>
              <a:rPr sz="1000" spc="9" dirty="0" smtClean="0">
                <a:latin typeface="Calibri"/>
                <a:cs typeface="Calibri"/>
              </a:rPr>
              <a:t>c</a:t>
            </a:r>
            <a:r>
              <a:rPr sz="1000" spc="-4" dirty="0" smtClean="0">
                <a:latin typeface="Calibri"/>
                <a:cs typeface="Calibri"/>
              </a:rPr>
              <a:t>e</a:t>
            </a:r>
            <a:r>
              <a:rPr sz="1000" spc="0" dirty="0" smtClean="0">
                <a:latin typeface="Calibri"/>
                <a:cs typeface="Calibri"/>
              </a:rPr>
              <a:t>ll</a:t>
            </a:r>
            <a:r>
              <a:rPr sz="1000" spc="-3" dirty="0" smtClean="0">
                <a:latin typeface="Calibri"/>
                <a:cs typeface="Calibri"/>
              </a:rPr>
              <a:t> </a:t>
            </a:r>
            <a:r>
              <a:rPr sz="1000" spc="-4" dirty="0" smtClean="0">
                <a:latin typeface="Calibri"/>
                <a:cs typeface="Calibri"/>
              </a:rPr>
              <a:t>w</a:t>
            </a:r>
            <a:r>
              <a:rPr sz="1000" spc="0" dirty="0" smtClean="0">
                <a:latin typeface="Calibri"/>
                <a:cs typeface="Calibri"/>
              </a:rPr>
              <a:t>all</a:t>
            </a:r>
            <a:r>
              <a:rPr sz="1000" spc="-16" dirty="0" smtClean="0">
                <a:latin typeface="Calibri"/>
                <a:cs typeface="Calibri"/>
              </a:rPr>
              <a:t> </a:t>
            </a:r>
            <a:r>
              <a:rPr sz="1000" spc="4" dirty="0" smtClean="0">
                <a:latin typeface="Calibri"/>
                <a:cs typeface="Calibri"/>
              </a:rPr>
              <a:t>d</a:t>
            </a:r>
            <a:r>
              <a:rPr sz="1000" spc="-4" dirty="0" smtClean="0">
                <a:latin typeface="Calibri"/>
                <a:cs typeface="Calibri"/>
              </a:rPr>
              <a:t>e</a:t>
            </a:r>
            <a:r>
              <a:rPr sz="1000" spc="4" dirty="0" smtClean="0">
                <a:latin typeface="Calibri"/>
                <a:cs typeface="Calibri"/>
              </a:rPr>
              <a:t>b</a:t>
            </a:r>
            <a:r>
              <a:rPr sz="1000" spc="0" dirty="0" smtClean="0">
                <a:latin typeface="Calibri"/>
                <a:cs typeface="Calibri"/>
              </a:rPr>
              <a:t>ri</a:t>
            </a:r>
            <a:r>
              <a:rPr sz="1000" spc="-4" dirty="0" smtClean="0">
                <a:latin typeface="Calibri"/>
                <a:cs typeface="Calibri"/>
              </a:rPr>
              <a:t>s</a:t>
            </a:r>
            <a:r>
              <a:rPr sz="1000" spc="0" dirty="0" smtClean="0">
                <a:latin typeface="Calibri"/>
                <a:cs typeface="Calibri"/>
              </a:rPr>
              <a:t>,</a:t>
            </a:r>
            <a:r>
              <a:rPr sz="1000" spc="-22" dirty="0" smtClean="0">
                <a:latin typeface="Calibri"/>
                <a:cs typeface="Calibri"/>
              </a:rPr>
              <a:t> </a:t>
            </a:r>
            <a:r>
              <a:rPr sz="1000" spc="4" dirty="0" smtClean="0">
                <a:latin typeface="Calibri"/>
                <a:cs typeface="Calibri"/>
              </a:rPr>
              <a:t>d</a:t>
            </a:r>
            <a:r>
              <a:rPr sz="1000" spc="-4" dirty="0" smtClean="0">
                <a:latin typeface="Calibri"/>
                <a:cs typeface="Calibri"/>
              </a:rPr>
              <a:t>e</a:t>
            </a:r>
            <a:r>
              <a:rPr sz="1000" spc="4" dirty="0" smtClean="0">
                <a:latin typeface="Calibri"/>
                <a:cs typeface="Calibri"/>
              </a:rPr>
              <a:t>n</a:t>
            </a:r>
            <a:r>
              <a:rPr sz="1000" spc="0" dirty="0" smtClean="0">
                <a:latin typeface="Calibri"/>
                <a:cs typeface="Calibri"/>
              </a:rPr>
              <a:t>at</a:t>
            </a:r>
            <a:r>
              <a:rPr sz="1000" spc="4" dirty="0" smtClean="0">
                <a:latin typeface="Calibri"/>
                <a:cs typeface="Calibri"/>
              </a:rPr>
              <a:t>u</a:t>
            </a:r>
            <a:r>
              <a:rPr sz="1000" spc="0" dirty="0" smtClean="0">
                <a:latin typeface="Calibri"/>
                <a:cs typeface="Calibri"/>
              </a:rPr>
              <a:t>r</a:t>
            </a:r>
            <a:r>
              <a:rPr sz="1000" spc="-4" dirty="0" smtClean="0">
                <a:latin typeface="Calibri"/>
                <a:cs typeface="Calibri"/>
              </a:rPr>
              <a:t>e</a:t>
            </a:r>
            <a:r>
              <a:rPr sz="1000" spc="0" dirty="0" smtClean="0">
                <a:latin typeface="Calibri"/>
                <a:cs typeface="Calibri"/>
              </a:rPr>
              <a:t>d</a:t>
            </a:r>
            <a:r>
              <a:rPr sz="1000" spc="-37" dirty="0" smtClean="0">
                <a:latin typeface="Calibri"/>
                <a:cs typeface="Calibri"/>
              </a:rPr>
              <a:t> </a:t>
            </a:r>
            <a:r>
              <a:rPr sz="1000" spc="4" dirty="0" smtClean="0">
                <a:latin typeface="Calibri"/>
                <a:cs typeface="Calibri"/>
              </a:rPr>
              <a:t>p</a:t>
            </a:r>
            <a:r>
              <a:rPr sz="1000" spc="0" dirty="0" smtClean="0">
                <a:latin typeface="Calibri"/>
                <a:cs typeface="Calibri"/>
              </a:rPr>
              <a:t>rot</a:t>
            </a:r>
            <a:r>
              <a:rPr sz="1000" spc="-4" dirty="0" smtClean="0">
                <a:latin typeface="Calibri"/>
                <a:cs typeface="Calibri"/>
              </a:rPr>
              <a:t>e</a:t>
            </a:r>
            <a:r>
              <a:rPr sz="1000" spc="9" dirty="0" smtClean="0">
                <a:latin typeface="Calibri"/>
                <a:cs typeface="Calibri"/>
              </a:rPr>
              <a:t>i</a:t>
            </a:r>
            <a:r>
              <a:rPr sz="1000" spc="4" dirty="0" smtClean="0">
                <a:latin typeface="Calibri"/>
                <a:cs typeface="Calibri"/>
              </a:rPr>
              <a:t>n</a:t>
            </a:r>
            <a:r>
              <a:rPr sz="1000" spc="0" dirty="0" smtClean="0">
                <a:latin typeface="Calibri"/>
                <a:cs typeface="Calibri"/>
              </a:rPr>
              <a:t>,</a:t>
            </a:r>
            <a:r>
              <a:rPr sz="1000" spc="-27" dirty="0" smtClean="0">
                <a:latin typeface="Calibri"/>
                <a:cs typeface="Calibri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a</a:t>
            </a:r>
            <a:r>
              <a:rPr sz="1000" spc="4" dirty="0" smtClean="0">
                <a:latin typeface="Calibri"/>
                <a:cs typeface="Calibri"/>
              </a:rPr>
              <a:t>n</a:t>
            </a:r>
            <a:r>
              <a:rPr sz="1000" spc="0" dirty="0" smtClean="0">
                <a:latin typeface="Calibri"/>
                <a:cs typeface="Calibri"/>
              </a:rPr>
              <a:t>d</a:t>
            </a:r>
            <a:r>
              <a:rPr sz="1000" spc="-10" dirty="0" smtClean="0">
                <a:latin typeface="Calibri"/>
                <a:cs typeface="Calibri"/>
              </a:rPr>
              <a:t> </a:t>
            </a:r>
            <a:r>
              <a:rPr sz="1000" spc="-4" dirty="0" smtClean="0">
                <a:latin typeface="Calibri"/>
                <a:cs typeface="Calibri"/>
              </a:rPr>
              <a:t>p</a:t>
            </a:r>
            <a:r>
              <a:rPr sz="1000" spc="0" dirty="0" smtClean="0">
                <a:latin typeface="Calibri"/>
                <a:cs typeface="Calibri"/>
              </a:rPr>
              <a:t>ol</a:t>
            </a:r>
            <a:r>
              <a:rPr sz="1000" spc="4" dirty="0" smtClean="0">
                <a:latin typeface="Calibri"/>
                <a:cs typeface="Calibri"/>
              </a:rPr>
              <a:t>y</a:t>
            </a:r>
            <a:r>
              <a:rPr sz="1000" spc="-4" dirty="0" smtClean="0">
                <a:latin typeface="Calibri"/>
                <a:cs typeface="Calibri"/>
              </a:rPr>
              <a:t>s</a:t>
            </a:r>
            <a:r>
              <a:rPr sz="1000" spc="0" dirty="0" smtClean="0">
                <a:latin typeface="Calibri"/>
                <a:cs typeface="Calibri"/>
              </a:rPr>
              <a:t>acc</a:t>
            </a:r>
            <a:r>
              <a:rPr sz="1000" spc="4" dirty="0" smtClean="0">
                <a:latin typeface="Calibri"/>
                <a:cs typeface="Calibri"/>
              </a:rPr>
              <a:t>h</a:t>
            </a:r>
            <a:r>
              <a:rPr sz="1000" spc="0" dirty="0" smtClean="0">
                <a:latin typeface="Calibri"/>
                <a:cs typeface="Calibri"/>
              </a:rPr>
              <a:t>ari</a:t>
            </a:r>
            <a:r>
              <a:rPr sz="1000" spc="4" dirty="0" smtClean="0">
                <a:latin typeface="Calibri"/>
                <a:cs typeface="Calibri"/>
              </a:rPr>
              <a:t>d</a:t>
            </a:r>
            <a:r>
              <a:rPr sz="1000" spc="-4" dirty="0" smtClean="0">
                <a:latin typeface="Calibri"/>
                <a:cs typeface="Calibri"/>
              </a:rPr>
              <a:t>e</a:t>
            </a:r>
            <a:r>
              <a:rPr sz="1000" spc="0" dirty="0" smtClean="0">
                <a:latin typeface="Calibri"/>
                <a:cs typeface="Calibri"/>
              </a:rPr>
              <a:t>s co</a:t>
            </a:r>
            <a:r>
              <a:rPr sz="1000" spc="-4" dirty="0" smtClean="0">
                <a:latin typeface="Calibri"/>
                <a:cs typeface="Calibri"/>
              </a:rPr>
              <a:t>m</a:t>
            </a:r>
            <a:r>
              <a:rPr sz="1000" spc="4" dirty="0" smtClean="0">
                <a:latin typeface="Calibri"/>
                <a:cs typeface="Calibri"/>
              </a:rPr>
              <a:t>p</a:t>
            </a:r>
            <a:r>
              <a:rPr sz="1000" spc="0" dirty="0" smtClean="0">
                <a:latin typeface="Calibri"/>
                <a:cs typeface="Calibri"/>
              </a:rPr>
              <a:t>l</a:t>
            </a:r>
            <a:r>
              <a:rPr sz="1000" spc="-4" dirty="0" smtClean="0">
                <a:latin typeface="Calibri"/>
                <a:cs typeface="Calibri"/>
              </a:rPr>
              <a:t>e</a:t>
            </a:r>
            <a:r>
              <a:rPr sz="1000" spc="9" dirty="0" smtClean="0">
                <a:latin typeface="Calibri"/>
                <a:cs typeface="Calibri"/>
              </a:rPr>
              <a:t>x</a:t>
            </a:r>
            <a:r>
              <a:rPr sz="1000" spc="-4" dirty="0" smtClean="0">
                <a:latin typeface="Calibri"/>
                <a:cs typeface="Calibri"/>
              </a:rPr>
              <a:t>e</a:t>
            </a:r>
            <a:r>
              <a:rPr sz="1000" spc="0" dirty="0" smtClean="0">
                <a:latin typeface="Calibri"/>
                <a:cs typeface="Calibri"/>
              </a:rPr>
              <a:t>d</a:t>
            </a:r>
            <a:r>
              <a:rPr sz="1000" spc="-39" dirty="0" smtClean="0">
                <a:latin typeface="Calibri"/>
                <a:cs typeface="Calibri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to</a:t>
            </a:r>
            <a:r>
              <a:rPr sz="1000" spc="-3" dirty="0" smtClean="0">
                <a:latin typeface="Calibri"/>
                <a:cs typeface="Calibri"/>
              </a:rPr>
              <a:t> </a:t>
            </a:r>
            <a:r>
              <a:rPr sz="1000" spc="-4" dirty="0" smtClean="0">
                <a:latin typeface="Calibri"/>
                <a:cs typeface="Calibri"/>
              </a:rPr>
              <a:t>CT</a:t>
            </a:r>
            <a:r>
              <a:rPr sz="1000" spc="9" dirty="0" smtClean="0">
                <a:latin typeface="Calibri"/>
                <a:cs typeface="Calibri"/>
              </a:rPr>
              <a:t>A</a:t>
            </a:r>
            <a:r>
              <a:rPr sz="1000" spc="0" dirty="0" smtClean="0">
                <a:latin typeface="Calibri"/>
                <a:cs typeface="Calibri"/>
              </a:rPr>
              <a:t>B,</a:t>
            </a:r>
            <a:r>
              <a:rPr sz="1000" spc="-18" dirty="0" smtClean="0">
                <a:latin typeface="Calibri"/>
                <a:cs typeface="Calibri"/>
              </a:rPr>
              <a:t> </a:t>
            </a:r>
            <a:r>
              <a:rPr sz="1000" spc="-4" dirty="0" smtClean="0">
                <a:latin typeface="Calibri"/>
                <a:cs typeface="Calibri"/>
              </a:rPr>
              <a:t>w</a:t>
            </a:r>
            <a:r>
              <a:rPr sz="1000" spc="4" dirty="0" smtClean="0">
                <a:latin typeface="Calibri"/>
                <a:cs typeface="Calibri"/>
              </a:rPr>
              <a:t>h</a:t>
            </a:r>
            <a:r>
              <a:rPr sz="1000" spc="0" dirty="0" smtClean="0">
                <a:latin typeface="Calibri"/>
                <a:cs typeface="Calibri"/>
              </a:rPr>
              <a:t>ile</a:t>
            </a:r>
            <a:r>
              <a:rPr sz="1000" spc="-21" dirty="0" smtClean="0">
                <a:latin typeface="Calibri"/>
                <a:cs typeface="Calibri"/>
              </a:rPr>
              <a:t> </a:t>
            </a:r>
            <a:r>
              <a:rPr sz="1000" spc="9" dirty="0" smtClean="0">
                <a:latin typeface="Calibri"/>
                <a:cs typeface="Calibri"/>
              </a:rPr>
              <a:t>r</a:t>
            </a:r>
            <a:r>
              <a:rPr sz="1000" spc="-4" dirty="0" smtClean="0">
                <a:latin typeface="Calibri"/>
                <a:cs typeface="Calibri"/>
              </a:rPr>
              <a:t>e</a:t>
            </a:r>
            <a:r>
              <a:rPr sz="1000" spc="14" dirty="0" smtClean="0">
                <a:latin typeface="Calibri"/>
                <a:cs typeface="Calibri"/>
              </a:rPr>
              <a:t>t</a:t>
            </a:r>
            <a:r>
              <a:rPr sz="1000" spc="0" dirty="0" smtClean="0">
                <a:latin typeface="Calibri"/>
                <a:cs typeface="Calibri"/>
              </a:rPr>
              <a:t>ai</a:t>
            </a:r>
            <a:r>
              <a:rPr sz="1000" spc="4" dirty="0" smtClean="0">
                <a:latin typeface="Calibri"/>
                <a:cs typeface="Calibri"/>
              </a:rPr>
              <a:t>n</a:t>
            </a:r>
            <a:r>
              <a:rPr sz="1000" spc="0" dirty="0" smtClean="0">
                <a:latin typeface="Calibri"/>
                <a:cs typeface="Calibri"/>
              </a:rPr>
              <a:t>i</a:t>
            </a:r>
            <a:r>
              <a:rPr sz="1000" spc="4" dirty="0" smtClean="0">
                <a:latin typeface="Calibri"/>
                <a:cs typeface="Calibri"/>
              </a:rPr>
              <a:t>n</a:t>
            </a:r>
            <a:r>
              <a:rPr sz="1000" spc="0" dirty="0" smtClean="0">
                <a:latin typeface="Calibri"/>
                <a:cs typeface="Calibri"/>
              </a:rPr>
              <a:t>g</a:t>
            </a:r>
            <a:r>
              <a:rPr sz="1000" spc="-36" dirty="0" smtClean="0">
                <a:latin typeface="Calibri"/>
                <a:cs typeface="Calibri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t</a:t>
            </a:r>
            <a:r>
              <a:rPr sz="1000" spc="4" dirty="0" smtClean="0">
                <a:latin typeface="Calibri"/>
                <a:cs typeface="Calibri"/>
              </a:rPr>
              <a:t>h</a:t>
            </a:r>
            <a:r>
              <a:rPr sz="1000" spc="0" dirty="0" smtClean="0">
                <a:latin typeface="Calibri"/>
                <a:cs typeface="Calibri"/>
              </a:rPr>
              <a:t>e</a:t>
            </a:r>
            <a:r>
              <a:rPr sz="1000" spc="-13" dirty="0" smtClean="0">
                <a:latin typeface="Calibri"/>
                <a:cs typeface="Calibri"/>
              </a:rPr>
              <a:t> </a:t>
            </a:r>
            <a:r>
              <a:rPr sz="1000" spc="4" dirty="0" smtClean="0">
                <a:latin typeface="Calibri"/>
                <a:cs typeface="Calibri"/>
              </a:rPr>
              <a:t>nu</a:t>
            </a:r>
            <a:r>
              <a:rPr sz="1000" spc="0" dirty="0" smtClean="0">
                <a:latin typeface="Calibri"/>
                <a:cs typeface="Calibri"/>
              </a:rPr>
              <a:t>cl</a:t>
            </a:r>
            <a:r>
              <a:rPr sz="1000" spc="-4" dirty="0" smtClean="0">
                <a:latin typeface="Calibri"/>
                <a:cs typeface="Calibri"/>
              </a:rPr>
              <a:t>e</a:t>
            </a:r>
            <a:r>
              <a:rPr sz="1000" spc="0" dirty="0" smtClean="0">
                <a:latin typeface="Calibri"/>
                <a:cs typeface="Calibri"/>
              </a:rPr>
              <a:t>ic</a:t>
            </a:r>
            <a:r>
              <a:rPr sz="1000" spc="-28" dirty="0" smtClean="0">
                <a:latin typeface="Calibri"/>
                <a:cs typeface="Calibri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aci</a:t>
            </a:r>
            <a:r>
              <a:rPr sz="1000" spc="4" dirty="0" smtClean="0">
                <a:latin typeface="Calibri"/>
                <a:cs typeface="Calibri"/>
              </a:rPr>
              <a:t>d</a:t>
            </a:r>
            <a:r>
              <a:rPr sz="1000" spc="0" dirty="0" smtClean="0">
                <a:latin typeface="Calibri"/>
                <a:cs typeface="Calibri"/>
              </a:rPr>
              <a:t>s</a:t>
            </a:r>
            <a:r>
              <a:rPr sz="1000" spc="-25" dirty="0" smtClean="0">
                <a:latin typeface="Calibri"/>
                <a:cs typeface="Calibri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in</a:t>
            </a:r>
            <a:r>
              <a:rPr sz="1000" spc="-2" dirty="0" smtClean="0">
                <a:latin typeface="Calibri"/>
                <a:cs typeface="Calibri"/>
              </a:rPr>
              <a:t> </a:t>
            </a:r>
            <a:r>
              <a:rPr sz="1000" spc="-4" dirty="0" smtClean="0">
                <a:latin typeface="Calibri"/>
                <a:cs typeface="Calibri"/>
              </a:rPr>
              <a:t>s</a:t>
            </a:r>
            <a:r>
              <a:rPr sz="1000" spc="0" dirty="0" smtClean="0">
                <a:latin typeface="Calibri"/>
                <a:cs typeface="Calibri"/>
              </a:rPr>
              <a:t>ol</a:t>
            </a:r>
            <a:r>
              <a:rPr sz="1000" spc="14" dirty="0" smtClean="0">
                <a:latin typeface="Calibri"/>
                <a:cs typeface="Calibri"/>
              </a:rPr>
              <a:t>u</a:t>
            </a:r>
            <a:r>
              <a:rPr sz="1000" spc="0" dirty="0" smtClean="0">
                <a:latin typeface="Calibri"/>
                <a:cs typeface="Calibri"/>
              </a:rPr>
              <a:t>tio</a:t>
            </a:r>
            <a:r>
              <a:rPr sz="1000" spc="4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1200" spc="4" dirty="0" smtClean="0">
                <a:latin typeface="Calibri"/>
                <a:cs typeface="Calibri"/>
              </a:rPr>
              <a:t>5</a:t>
            </a:r>
            <a:r>
              <a:rPr sz="1200" spc="0" dirty="0" smtClean="0">
                <a:latin typeface="Calibri"/>
                <a:cs typeface="Calibri"/>
              </a:rPr>
              <a:t>. A</a:t>
            </a:r>
            <a:r>
              <a:rPr sz="1200" spc="-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8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µl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of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C</a:t>
            </a:r>
            <a:r>
              <a:rPr sz="1200" spc="-9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B</a:t>
            </a:r>
            <a:r>
              <a:rPr sz="1200" spc="4" dirty="0" smtClean="0">
                <a:latin typeface="Calibri"/>
                <a:cs typeface="Calibri"/>
              </a:rPr>
              <a:t>/N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l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solu </a:t>
            </a:r>
            <a:r>
              <a:rPr sz="1200" spc="156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.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M</a:t>
            </a:r>
            <a:r>
              <a:rPr sz="1200" spc="0" dirty="0" smtClean="0">
                <a:latin typeface="Calibri"/>
                <a:cs typeface="Calibri"/>
              </a:rPr>
              <a:t>ix 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or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-9" dirty="0" smtClean="0">
                <a:latin typeface="Calibri"/>
                <a:cs typeface="Calibri"/>
              </a:rPr>
              <a:t>g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ly a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c</a:t>
            </a:r>
            <a:r>
              <a:rPr sz="1200" spc="4" dirty="0" smtClean="0">
                <a:latin typeface="Calibri"/>
                <a:cs typeface="Calibri"/>
              </a:rPr>
              <a:t>ub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1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min at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6</a:t>
            </a:r>
            <a:r>
              <a:rPr sz="1200" spc="4" dirty="0" smtClean="0">
                <a:latin typeface="Calibri"/>
                <a:cs typeface="Calibri"/>
              </a:rPr>
              <a:t>5</a:t>
            </a:r>
            <a:r>
              <a:rPr sz="1200" spc="0" dirty="0" smtClean="0">
                <a:latin typeface="Calibri"/>
                <a:cs typeface="Calibri"/>
              </a:rPr>
              <a:t>°</a:t>
            </a:r>
            <a:r>
              <a:rPr sz="1200" spc="-4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1656" y="3214964"/>
            <a:ext cx="5280049" cy="7355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4" baseline="2275" dirty="0" smtClean="0">
                <a:latin typeface="Calibri"/>
                <a:cs typeface="Calibri"/>
              </a:rPr>
              <a:t>6</a:t>
            </a:r>
            <a:r>
              <a:rPr sz="1800" spc="0" baseline="2275" dirty="0" smtClean="0">
                <a:latin typeface="Calibri"/>
                <a:cs typeface="Calibri"/>
              </a:rPr>
              <a:t>. A</a:t>
            </a:r>
            <a:r>
              <a:rPr sz="1800" spc="-4" baseline="2275" dirty="0" smtClean="0">
                <a:latin typeface="Calibri"/>
                <a:cs typeface="Calibri"/>
              </a:rPr>
              <a:t>d</a:t>
            </a:r>
            <a:r>
              <a:rPr sz="1800" spc="0" baseline="2275" dirty="0" smtClean="0">
                <a:latin typeface="Calibri"/>
                <a:cs typeface="Calibri"/>
              </a:rPr>
              <a:t>d</a:t>
            </a:r>
            <a:r>
              <a:rPr sz="1800" spc="9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an a</a:t>
            </a:r>
            <a:r>
              <a:rPr sz="1800" spc="-4" baseline="2275" dirty="0" smtClean="0">
                <a:latin typeface="Calibri"/>
                <a:cs typeface="Calibri"/>
              </a:rPr>
              <a:t>p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0" baseline="2275" dirty="0" smtClean="0">
                <a:latin typeface="Calibri"/>
                <a:cs typeface="Calibri"/>
              </a:rPr>
              <a:t>ro</a:t>
            </a:r>
            <a:r>
              <a:rPr sz="1800" spc="-4" baseline="2275" dirty="0" smtClean="0">
                <a:latin typeface="Calibri"/>
                <a:cs typeface="Calibri"/>
              </a:rPr>
              <a:t>x</a:t>
            </a:r>
            <a:r>
              <a:rPr sz="1800" spc="0" baseline="2275" dirty="0" smtClean="0">
                <a:latin typeface="Calibri"/>
                <a:cs typeface="Calibri"/>
              </a:rPr>
              <a:t>im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ely</a:t>
            </a:r>
            <a:r>
              <a:rPr sz="1800" spc="-9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4" baseline="2275" dirty="0" smtClean="0">
                <a:latin typeface="Calibri"/>
                <a:cs typeface="Calibri"/>
              </a:rPr>
              <a:t>qu</a:t>
            </a:r>
            <a:r>
              <a:rPr sz="1800" spc="0" baseline="2275" dirty="0" smtClean="0">
                <a:latin typeface="Calibri"/>
                <a:cs typeface="Calibri"/>
              </a:rPr>
              <a:t>al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vol</a:t>
            </a:r>
            <a:r>
              <a:rPr sz="1800" spc="4" baseline="2275" dirty="0" smtClean="0">
                <a:latin typeface="Calibri"/>
                <a:cs typeface="Calibri"/>
              </a:rPr>
              <a:t>u</a:t>
            </a:r>
            <a:r>
              <a:rPr sz="1800" spc="-9" baseline="2275" dirty="0" smtClean="0">
                <a:latin typeface="Calibri"/>
                <a:cs typeface="Calibri"/>
              </a:rPr>
              <a:t>m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(</a:t>
            </a:r>
            <a:r>
              <a:rPr sz="1800" spc="4" baseline="2275" dirty="0" smtClean="0">
                <a:latin typeface="Calibri"/>
                <a:cs typeface="Calibri"/>
              </a:rPr>
              <a:t>0</a:t>
            </a:r>
            <a:r>
              <a:rPr sz="1800" spc="0" baseline="2275" dirty="0" smtClean="0">
                <a:latin typeface="Calibri"/>
                <a:cs typeface="Calibri"/>
              </a:rPr>
              <a:t>.7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o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0</a:t>
            </a:r>
            <a:r>
              <a:rPr sz="1800" spc="0" baseline="2275" dirty="0" smtClean="0">
                <a:latin typeface="Calibri"/>
                <a:cs typeface="Calibri"/>
              </a:rPr>
              <a:t>.8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ml)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of</a:t>
            </a:r>
            <a:r>
              <a:rPr sz="1800" spc="9" baseline="2275" dirty="0" smtClean="0">
                <a:latin typeface="Calibri"/>
                <a:cs typeface="Calibri"/>
              </a:rPr>
              <a:t> </a:t>
            </a:r>
            <a:r>
              <a:rPr sz="1800" spc="-14" baseline="2275" dirty="0" smtClean="0">
                <a:latin typeface="Calibri"/>
                <a:cs typeface="Calibri"/>
              </a:rPr>
              <a:t>c</a:t>
            </a:r>
            <a:r>
              <a:rPr sz="1800" spc="4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lor</a:t>
            </a:r>
            <a:r>
              <a:rPr sz="1800" spc="-9" baseline="2275" dirty="0" smtClean="0">
                <a:latin typeface="Calibri"/>
                <a:cs typeface="Calibri"/>
              </a:rPr>
              <a:t>o</a:t>
            </a:r>
            <a:r>
              <a:rPr sz="1800" spc="4" baseline="2275" dirty="0" smtClean="0">
                <a:latin typeface="Calibri"/>
                <a:cs typeface="Calibri"/>
              </a:rPr>
              <a:t>f</a:t>
            </a:r>
            <a:r>
              <a:rPr sz="1800" spc="0" baseline="2275" dirty="0" smtClean="0">
                <a:latin typeface="Calibri"/>
                <a:cs typeface="Calibri"/>
              </a:rPr>
              <a:t>or</a:t>
            </a:r>
            <a:r>
              <a:rPr sz="1800" spc="-9" baseline="2275" dirty="0" smtClean="0">
                <a:latin typeface="Calibri"/>
                <a:cs typeface="Calibri"/>
              </a:rPr>
              <a:t>m</a:t>
            </a:r>
            <a:r>
              <a:rPr sz="1800" spc="4" baseline="2275" dirty="0" smtClean="0">
                <a:latin typeface="Calibri"/>
                <a:cs typeface="Calibri"/>
              </a:rPr>
              <a:t>/</a:t>
            </a:r>
            <a:r>
              <a:rPr sz="1800" spc="0" baseline="2275" dirty="0" smtClean="0">
                <a:latin typeface="Calibri"/>
                <a:cs typeface="Calibri"/>
              </a:rPr>
              <a:t>isoa</a:t>
            </a:r>
            <a:r>
              <a:rPr sz="1800" spc="-9" baseline="2275" dirty="0" smtClean="0">
                <a:latin typeface="Calibri"/>
                <a:cs typeface="Calibri"/>
              </a:rPr>
              <a:t>m</a:t>
            </a:r>
            <a:r>
              <a:rPr sz="1800" spc="0" baseline="2275" dirty="0" smtClean="0">
                <a:latin typeface="Calibri"/>
                <a:cs typeface="Calibri"/>
              </a:rPr>
              <a:t>yl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alco</a:t>
            </a:r>
            <a:r>
              <a:rPr sz="1800" spc="4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ol,</a:t>
            </a:r>
            <a:endParaRPr sz="1200">
              <a:latin typeface="Calibri"/>
              <a:cs typeface="Calibri"/>
            </a:endParaRPr>
          </a:p>
          <a:p>
            <a:pPr marL="12700" marR="22860">
              <a:lnSpc>
                <a:spcPct val="101725"/>
              </a:lnSpc>
            </a:pPr>
            <a:r>
              <a:rPr sz="1200" spc="0" dirty="0" smtClean="0">
                <a:latin typeface="Calibri"/>
                <a:cs typeface="Calibri"/>
              </a:rPr>
              <a:t>mix </a:t>
            </a: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ro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-9" dirty="0" smtClean="0">
                <a:latin typeface="Calibri"/>
                <a:cs typeface="Calibri"/>
              </a:rPr>
              <a:t>g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ly,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14" dirty="0" smtClean="0">
                <a:latin typeface="Calibri"/>
                <a:cs typeface="Calibri"/>
              </a:rPr>
              <a:t>s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in 4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5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0" dirty="0" smtClean="0">
                <a:latin typeface="Calibri"/>
                <a:cs typeface="Calibri"/>
              </a:rPr>
              <a:t>n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in a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m</a:t>
            </a:r>
            <a:r>
              <a:rPr sz="1200" spc="0" dirty="0" smtClean="0">
                <a:latin typeface="Calibri"/>
                <a:cs typeface="Calibri"/>
              </a:rPr>
              <a:t>icroce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ri</a:t>
            </a:r>
            <a:r>
              <a:rPr sz="1200" spc="-4" dirty="0" smtClean="0">
                <a:latin typeface="Calibri"/>
                <a:cs typeface="Calibri"/>
              </a:rPr>
              <a:t>f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ge.</a:t>
            </a:r>
            <a:endParaRPr sz="1200">
              <a:latin typeface="Calibri"/>
              <a:cs typeface="Calibri"/>
            </a:endParaRPr>
          </a:p>
          <a:p>
            <a:pPr marL="12700" marR="52024">
              <a:lnSpc>
                <a:spcPct val="101725"/>
              </a:lnSpc>
            </a:pPr>
            <a:r>
              <a:rPr sz="1200" spc="0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is e</a:t>
            </a:r>
            <a:r>
              <a:rPr sz="1200" spc="-4" dirty="0" smtClean="0">
                <a:latin typeface="Calibri"/>
                <a:cs typeface="Calibri"/>
              </a:rPr>
              <a:t>xt</a:t>
            </a:r>
            <a:r>
              <a:rPr sz="1200" spc="0" dirty="0" smtClean="0">
                <a:latin typeface="Calibri"/>
                <a:cs typeface="Calibri"/>
              </a:rPr>
              <a:t>rac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n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r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moves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TA</a:t>
            </a:r>
            <a:r>
              <a:rPr sz="1200" spc="1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–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ro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-4" dirty="0" smtClean="0">
                <a:latin typeface="Calibri"/>
                <a:cs typeface="Calibri"/>
              </a:rPr>
              <a:t>/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olysacc</a:t>
            </a:r>
            <a:r>
              <a:rPr sz="1200" spc="-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ari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co</a:t>
            </a:r>
            <a:r>
              <a:rPr sz="1200" spc="-9" dirty="0" smtClean="0">
                <a:latin typeface="Calibri"/>
                <a:cs typeface="Calibri"/>
              </a:rPr>
              <a:t>m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le</a:t>
            </a:r>
            <a:r>
              <a:rPr sz="1200" spc="-4" dirty="0" smtClean="0">
                <a:latin typeface="Calibri"/>
                <a:cs typeface="Calibri"/>
              </a:rPr>
              <a:t>x</a:t>
            </a:r>
            <a:r>
              <a:rPr sz="1200" spc="0" dirty="0" smtClean="0">
                <a:latin typeface="Calibri"/>
                <a:cs typeface="Calibri"/>
              </a:rPr>
              <a:t>es. A</a:t>
            </a:r>
            <a:r>
              <a:rPr sz="1200" spc="-4" dirty="0" smtClean="0">
                <a:latin typeface="Calibri"/>
                <a:cs typeface="Calibri"/>
              </a:rPr>
              <a:t> w</a:t>
            </a:r>
            <a:r>
              <a:rPr sz="1200" spc="3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er</a:t>
            </a:r>
            <a:r>
              <a:rPr sz="1200" spc="4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ace s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-9" dirty="0" smtClean="0">
                <a:latin typeface="Calibri"/>
                <a:cs typeface="Calibri"/>
              </a:rPr>
              <a:t>l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visi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-9" dirty="0" smtClean="0">
                <a:latin typeface="Calibri"/>
                <a:cs typeface="Calibri"/>
              </a:rPr>
              <a:t>l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ft</a:t>
            </a:r>
            <a:r>
              <a:rPr sz="1200" spc="0" dirty="0" smtClean="0">
                <a:latin typeface="Calibri"/>
                <a:cs typeface="Calibri"/>
              </a:rPr>
              <a:t>er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nt</a:t>
            </a:r>
            <a:r>
              <a:rPr sz="1200" spc="0" dirty="0" smtClean="0">
                <a:latin typeface="Calibri"/>
                <a:cs typeface="Calibri"/>
              </a:rPr>
              <a:t>r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fu</a:t>
            </a:r>
            <a:r>
              <a:rPr sz="1200" spc="0" dirty="0" smtClean="0">
                <a:latin typeface="Calibri"/>
                <a:cs typeface="Calibri"/>
              </a:rPr>
              <a:t>g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io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1656" y="5281508"/>
            <a:ext cx="5293461" cy="549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4" baseline="2275" dirty="0" smtClean="0">
                <a:latin typeface="Calibri"/>
                <a:cs typeface="Calibri"/>
              </a:rPr>
              <a:t>7</a:t>
            </a:r>
            <a:r>
              <a:rPr sz="1800" spc="0" baseline="2275" dirty="0" smtClean="0">
                <a:latin typeface="Calibri"/>
                <a:cs typeface="Calibri"/>
              </a:rPr>
              <a:t>. Remove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qu</a:t>
            </a:r>
            <a:r>
              <a:rPr sz="1800" spc="-9" baseline="2275" dirty="0" smtClean="0">
                <a:latin typeface="Calibri"/>
                <a:cs typeface="Calibri"/>
              </a:rPr>
              <a:t>e</a:t>
            </a:r>
            <a:r>
              <a:rPr sz="1800" spc="0" baseline="2275" dirty="0" smtClean="0">
                <a:latin typeface="Calibri"/>
                <a:cs typeface="Calibri"/>
              </a:rPr>
              <a:t>o</a:t>
            </a:r>
            <a:r>
              <a:rPr sz="1800" spc="4" baseline="2275" dirty="0" smtClean="0">
                <a:latin typeface="Calibri"/>
                <a:cs typeface="Calibri"/>
              </a:rPr>
              <a:t>u</a:t>
            </a:r>
            <a:r>
              <a:rPr sz="1800" spc="0" baseline="2275" dirty="0" smtClean="0">
                <a:latin typeface="Calibri"/>
                <a:cs typeface="Calibri"/>
              </a:rPr>
              <a:t>s,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visco</a:t>
            </a:r>
            <a:r>
              <a:rPr sz="1800" spc="4" baseline="2275" dirty="0" smtClean="0">
                <a:latin typeface="Calibri"/>
                <a:cs typeface="Calibri"/>
              </a:rPr>
              <a:t>u</a:t>
            </a:r>
            <a:r>
              <a:rPr sz="1800" spc="0" baseline="2275" dirty="0" smtClean="0">
                <a:latin typeface="Calibri"/>
                <a:cs typeface="Calibri"/>
              </a:rPr>
              <a:t>s s</a:t>
            </a:r>
            <a:r>
              <a:rPr sz="1800" spc="-4" baseline="2275" dirty="0" smtClean="0">
                <a:latin typeface="Calibri"/>
                <a:cs typeface="Calibri"/>
              </a:rPr>
              <a:t>u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-9" baseline="2275" dirty="0" smtClean="0">
                <a:latin typeface="Calibri"/>
                <a:cs typeface="Calibri"/>
              </a:rPr>
              <a:t>r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t 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o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f</a:t>
            </a:r>
            <a:r>
              <a:rPr sz="1800" spc="0" baseline="2275" dirty="0" smtClean="0">
                <a:latin typeface="Calibri"/>
                <a:cs typeface="Calibri"/>
              </a:rPr>
              <a:t>re</a:t>
            </a:r>
            <a:r>
              <a:rPr sz="1800" spc="-14" baseline="2275" dirty="0" smtClean="0">
                <a:latin typeface="Calibri"/>
                <a:cs typeface="Calibri"/>
              </a:rPr>
              <a:t>s</a:t>
            </a:r>
            <a:r>
              <a:rPr sz="1800" spc="0" baseline="2275" dirty="0" smtClean="0">
                <a:latin typeface="Calibri"/>
                <a:cs typeface="Calibri"/>
              </a:rPr>
              <a:t>h</a:t>
            </a:r>
            <a:r>
              <a:rPr sz="1800" spc="9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microc</a:t>
            </a:r>
            <a:r>
              <a:rPr sz="1800" spc="-9" baseline="2275" dirty="0" smtClean="0">
                <a:latin typeface="Calibri"/>
                <a:cs typeface="Calibri"/>
              </a:rPr>
              <a:t>e</a:t>
            </a:r>
            <a:r>
              <a:rPr sz="1800" spc="4" baseline="2275" dirty="0" smtClean="0">
                <a:latin typeface="Calibri"/>
                <a:cs typeface="Calibri"/>
              </a:rPr>
              <a:t>nt</a:t>
            </a:r>
            <a:r>
              <a:rPr sz="1800" spc="0" baseline="2275" dirty="0" smtClean="0">
                <a:latin typeface="Calibri"/>
                <a:cs typeface="Calibri"/>
              </a:rPr>
              <a:t>r</a:t>
            </a:r>
            <a:r>
              <a:rPr sz="1800" spc="-9" baseline="2275" dirty="0" smtClean="0">
                <a:latin typeface="Calibri"/>
                <a:cs typeface="Calibri"/>
              </a:rPr>
              <a:t>i</a:t>
            </a:r>
            <a:r>
              <a:rPr sz="1800" spc="4" baseline="2275" dirty="0" smtClean="0">
                <a:latin typeface="Calibri"/>
                <a:cs typeface="Calibri"/>
              </a:rPr>
              <a:t>fu</a:t>
            </a:r>
            <a:r>
              <a:rPr sz="1800" spc="0" baseline="2275" dirty="0" smtClean="0">
                <a:latin typeface="Calibri"/>
                <a:cs typeface="Calibri"/>
              </a:rPr>
              <a:t>ge</a:t>
            </a:r>
            <a:r>
              <a:rPr sz="1800" spc="-4" baseline="2275" dirty="0" smtClean="0">
                <a:latin typeface="Calibri"/>
                <a:cs typeface="Calibri"/>
              </a:rPr>
              <a:t> t</a:t>
            </a:r>
            <a:r>
              <a:rPr sz="1800" spc="4" baseline="2275" dirty="0" smtClean="0">
                <a:latin typeface="Calibri"/>
                <a:cs typeface="Calibri"/>
              </a:rPr>
              <a:t>ub</a:t>
            </a:r>
            <a:r>
              <a:rPr sz="1800" spc="0" baseline="2275" dirty="0" smtClean="0">
                <a:latin typeface="Calibri"/>
                <a:cs typeface="Calibri"/>
              </a:rPr>
              <a:t>e,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-9" baseline="2275" dirty="0" smtClean="0">
                <a:latin typeface="Calibri"/>
                <a:cs typeface="Calibri"/>
              </a:rPr>
              <a:t>l</a:t>
            </a:r>
            <a:r>
              <a:rPr sz="1800" spc="0" baseline="2275" dirty="0" smtClean="0">
                <a:latin typeface="Calibri"/>
                <a:cs typeface="Calibri"/>
              </a:rPr>
              <a:t>eavi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g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4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  <a:p>
            <a:pPr marL="12700" marR="420674">
              <a:lnSpc>
                <a:spcPct val="101725"/>
              </a:lnSpc>
            </a:pP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nt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4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ace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nd</a:t>
            </a:r>
            <a:r>
              <a:rPr sz="1200" spc="0" dirty="0" smtClean="0">
                <a:latin typeface="Calibri"/>
                <a:cs typeface="Calibri"/>
              </a:rPr>
              <a:t>.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0" dirty="0" smtClean="0">
                <a:latin typeface="Calibri"/>
                <a:cs typeface="Calibri"/>
              </a:rPr>
              <a:t>n e</a:t>
            </a:r>
            <a:r>
              <a:rPr sz="1200" spc="-4" dirty="0" smtClean="0">
                <a:latin typeface="Calibri"/>
                <a:cs typeface="Calibri"/>
              </a:rPr>
              <a:t>q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al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vo</a:t>
            </a:r>
            <a:r>
              <a:rPr sz="1200" spc="-9" dirty="0" smtClean="0">
                <a:latin typeface="Calibri"/>
                <a:cs typeface="Calibri"/>
              </a:rPr>
              <a:t>l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me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of 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-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9" dirty="0" smtClean="0">
                <a:latin typeface="Calibri"/>
                <a:cs typeface="Calibri"/>
              </a:rPr>
              <a:t>l</a:t>
            </a:r>
            <a:r>
              <a:rPr sz="1200" spc="4" dirty="0" smtClean="0">
                <a:latin typeface="Calibri"/>
                <a:cs typeface="Calibri"/>
              </a:rPr>
              <a:t>/</a:t>
            </a:r>
            <a:r>
              <a:rPr sz="1200" spc="0" dirty="0" smtClean="0">
                <a:latin typeface="Calibri"/>
                <a:cs typeface="Calibri"/>
              </a:rPr>
              <a:t>c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lor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or</a:t>
            </a:r>
            <a:r>
              <a:rPr sz="1200" spc="-9" dirty="0" smtClean="0">
                <a:latin typeface="Calibri"/>
                <a:cs typeface="Calibri"/>
              </a:rPr>
              <a:t>m</a:t>
            </a:r>
            <a:r>
              <a:rPr sz="1200" spc="4" dirty="0" smtClean="0">
                <a:latin typeface="Calibri"/>
                <a:cs typeface="Calibri"/>
              </a:rPr>
              <a:t>/</a:t>
            </a:r>
            <a:r>
              <a:rPr sz="1200" spc="0" dirty="0" smtClean="0">
                <a:latin typeface="Calibri"/>
                <a:cs typeface="Calibri"/>
              </a:rPr>
              <a:t>isoamyl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al</a:t>
            </a:r>
            <a:r>
              <a:rPr sz="1200" spc="-14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ol, e</a:t>
            </a:r>
            <a:r>
              <a:rPr sz="1200" spc="-4" dirty="0" smtClean="0">
                <a:latin typeface="Calibri"/>
                <a:cs typeface="Calibri"/>
              </a:rPr>
              <a:t>x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ract</a:t>
            </a:r>
            <a:r>
              <a:rPr sz="1200" spc="4" dirty="0" smtClean="0">
                <a:latin typeface="Calibri"/>
                <a:cs typeface="Calibri"/>
              </a:rPr>
              <a:t> th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ro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-9" dirty="0" smtClean="0">
                <a:latin typeface="Calibri"/>
                <a:cs typeface="Calibri"/>
              </a:rPr>
              <a:t>g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ly,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14" dirty="0" smtClean="0">
                <a:latin typeface="Calibri"/>
                <a:cs typeface="Calibri"/>
              </a:rPr>
              <a:t>s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in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0" dirty="0" smtClean="0">
                <a:latin typeface="Calibri"/>
                <a:cs typeface="Calibri"/>
              </a:rPr>
              <a:t>n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micro</a:t>
            </a:r>
            <a:r>
              <a:rPr sz="1200" spc="25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r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fu</a:t>
            </a:r>
            <a:r>
              <a:rPr sz="1200" spc="0" dirty="0" smtClean="0">
                <a:latin typeface="Calibri"/>
                <a:cs typeface="Calibri"/>
              </a:rPr>
              <a:t>ge</a:t>
            </a:r>
            <a:r>
              <a:rPr sz="1200" spc="-4" dirty="0" smtClean="0">
                <a:latin typeface="Calibri"/>
                <a:cs typeface="Calibri"/>
              </a:rPr>
              <a:t> f</a:t>
            </a:r>
            <a:r>
              <a:rPr sz="1200" spc="0" dirty="0" smtClean="0">
                <a:latin typeface="Calibri"/>
                <a:cs typeface="Calibri"/>
              </a:rPr>
              <a:t>or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5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1656" y="7305380"/>
            <a:ext cx="5241456" cy="9230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205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 smtClean="0">
                <a:latin typeface="Calibri"/>
                <a:cs typeface="Calibri"/>
              </a:rPr>
              <a:t>Wi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h</a:t>
            </a:r>
            <a:r>
              <a:rPr sz="1800" spc="9" baseline="2275" dirty="0" smtClean="0">
                <a:latin typeface="Calibri"/>
                <a:cs typeface="Calibri"/>
              </a:rPr>
              <a:t> </a:t>
            </a:r>
            <a:r>
              <a:rPr sz="1800" spc="-14" baseline="2275" dirty="0" smtClean="0">
                <a:latin typeface="Calibri"/>
                <a:cs typeface="Calibri"/>
              </a:rPr>
              <a:t>s</a:t>
            </a:r>
            <a:r>
              <a:rPr sz="1800" spc="0" baseline="2275" dirty="0" smtClean="0">
                <a:latin typeface="Calibri"/>
                <a:cs typeface="Calibri"/>
              </a:rPr>
              <a:t>ome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b</a:t>
            </a:r>
            <a:r>
              <a:rPr sz="1800" spc="0" baseline="2275" dirty="0" smtClean="0">
                <a:latin typeface="Calibri"/>
                <a:cs typeface="Calibri"/>
              </a:rPr>
              <a:t>ac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-9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ial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s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ra</a:t>
            </a:r>
            <a:r>
              <a:rPr sz="1800" spc="-9" baseline="2275" dirty="0" smtClean="0">
                <a:latin typeface="Calibri"/>
                <a:cs typeface="Calibri"/>
              </a:rPr>
              <a:t>i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s 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4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-9" baseline="2275" dirty="0" smtClean="0">
                <a:latin typeface="Calibri"/>
                <a:cs typeface="Calibri"/>
              </a:rPr>
              <a:t>i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er</a:t>
            </a:r>
            <a:r>
              <a:rPr sz="1800" spc="4" baseline="2275" dirty="0" smtClean="0">
                <a:latin typeface="Calibri"/>
                <a:cs typeface="Calibri"/>
              </a:rPr>
              <a:t>f</a:t>
            </a:r>
            <a:r>
              <a:rPr sz="1800" spc="0" baseline="2275" dirty="0" smtClean="0">
                <a:latin typeface="Calibri"/>
                <a:cs typeface="Calibri"/>
              </a:rPr>
              <a:t>ace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f</a:t>
            </a:r>
            <a:r>
              <a:rPr sz="1800" spc="0" baseline="2275" dirty="0" smtClean="0">
                <a:latin typeface="Calibri"/>
                <a:cs typeface="Calibri"/>
              </a:rPr>
              <a:t>o</a:t>
            </a:r>
            <a:r>
              <a:rPr sz="1800" spc="-9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med</a:t>
            </a:r>
            <a:r>
              <a:rPr sz="1800" spc="-1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ft</a:t>
            </a:r>
            <a:r>
              <a:rPr sz="1800" spc="0" baseline="2275" dirty="0" smtClean="0">
                <a:latin typeface="Calibri"/>
                <a:cs typeface="Calibri"/>
              </a:rPr>
              <a:t>er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c</a:t>
            </a:r>
            <a:r>
              <a:rPr sz="1800" spc="4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lo</a:t>
            </a:r>
            <a:r>
              <a:rPr sz="1800" spc="-9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o</a:t>
            </a:r>
            <a:r>
              <a:rPr sz="1800" spc="4" baseline="2275" dirty="0" smtClean="0">
                <a:latin typeface="Calibri"/>
                <a:cs typeface="Calibri"/>
              </a:rPr>
              <a:t>f</a:t>
            </a:r>
            <a:r>
              <a:rPr sz="1800" spc="-9" baseline="2275" dirty="0" smtClean="0">
                <a:latin typeface="Calibri"/>
                <a:cs typeface="Calibri"/>
              </a:rPr>
              <a:t>o</a:t>
            </a:r>
            <a:r>
              <a:rPr sz="1800" spc="0" baseline="2275" dirty="0" smtClean="0">
                <a:latin typeface="Calibri"/>
                <a:cs typeface="Calibri"/>
              </a:rPr>
              <a:t>rm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-14" baseline="2275" dirty="0" smtClean="0">
                <a:latin typeface="Calibri"/>
                <a:cs typeface="Calibri"/>
              </a:rPr>
              <a:t>x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rac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-9" baseline="2275" dirty="0" smtClean="0">
                <a:latin typeface="Calibri"/>
                <a:cs typeface="Calibri"/>
              </a:rPr>
              <a:t>i</a:t>
            </a:r>
            <a:r>
              <a:rPr sz="1800" spc="0" baseline="2275" dirty="0" smtClean="0">
                <a:latin typeface="Calibri"/>
                <a:cs typeface="Calibri"/>
              </a:rPr>
              <a:t>on</a:t>
            </a:r>
            <a:r>
              <a:rPr sz="1800" spc="9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is</a:t>
            </a:r>
            <a:r>
              <a:rPr sz="1800" spc="-9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-9" baseline="2275" dirty="0" smtClean="0">
                <a:latin typeface="Calibri"/>
                <a:cs typeface="Calibri"/>
              </a:rPr>
              <a:t>o</a:t>
            </a:r>
            <a:r>
              <a:rPr sz="1800" spc="0" baseline="2275" dirty="0" smtClean="0">
                <a:latin typeface="Calibri"/>
                <a:cs typeface="Calibri"/>
              </a:rPr>
              <a:t>t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1928"/>
              </a:lnSpc>
            </a:pPr>
            <a:r>
              <a:rPr sz="1200" spc="0" dirty="0" smtClean="0">
                <a:latin typeface="Calibri"/>
                <a:cs typeface="Calibri"/>
              </a:rPr>
              <a:t>com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act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gh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all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w easy removal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of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-4" dirty="0" smtClean="0">
                <a:latin typeface="Calibri"/>
                <a:cs typeface="Calibri"/>
              </a:rPr>
              <a:t>u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er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. In s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ch cases,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most of </a:t>
            </a: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er</a:t>
            </a:r>
            <a:r>
              <a:rPr sz="1200" spc="-4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ace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can 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14" dirty="0" smtClean="0">
                <a:latin typeface="Calibri"/>
                <a:cs typeface="Calibri"/>
              </a:rPr>
              <a:t>s</a:t>
            </a:r>
            <a:r>
              <a:rPr sz="1200" spc="-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t</a:t>
            </a:r>
            <a:r>
              <a:rPr sz="1200" spc="24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w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h a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erile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hp</a:t>
            </a:r>
            <a:r>
              <a:rPr sz="1200" spc="0" dirty="0" smtClean="0">
                <a:latin typeface="Calibri"/>
                <a:cs typeface="Calibri"/>
              </a:rPr>
              <a:t>ick 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ore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re</a:t>
            </a:r>
            <a:r>
              <a:rPr sz="1200" spc="-9" dirty="0" smtClean="0">
                <a:latin typeface="Calibri"/>
                <a:cs typeface="Calibri"/>
              </a:rPr>
              <a:t>m</a:t>
            </a:r>
            <a:r>
              <a:rPr sz="1200" spc="0" dirty="0" smtClean="0">
                <a:latin typeface="Calibri"/>
                <a:cs typeface="Calibri"/>
              </a:rPr>
              <a:t>oval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f a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y s</a:t>
            </a:r>
            <a:r>
              <a:rPr sz="1200" spc="4" dirty="0" smtClean="0">
                <a:latin typeface="Calibri"/>
                <a:cs typeface="Calibri"/>
              </a:rPr>
              <a:t>up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nt</a:t>
            </a:r>
            <a:r>
              <a:rPr sz="1200" spc="0" dirty="0" smtClean="0">
                <a:latin typeface="Calibri"/>
                <a:cs typeface="Calibri"/>
              </a:rPr>
              <a:t>. Re</a:t>
            </a:r>
            <a:r>
              <a:rPr sz="1200" spc="-9" dirty="0" smtClean="0">
                <a:latin typeface="Calibri"/>
                <a:cs typeface="Calibri"/>
              </a:rPr>
              <a:t>m</a:t>
            </a:r>
            <a:r>
              <a:rPr sz="1200" spc="0" dirty="0" smtClean="0">
                <a:latin typeface="Calibri"/>
                <a:cs typeface="Calibri"/>
              </a:rPr>
              <a:t>ai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g</a:t>
            </a:r>
            <a:r>
              <a:rPr sz="1200" spc="-4" dirty="0" smtClean="0">
                <a:latin typeface="Calibri"/>
                <a:cs typeface="Calibri"/>
              </a:rPr>
              <a:t> C</a:t>
            </a:r>
            <a:r>
              <a:rPr sz="1200" spc="0" dirty="0" smtClean="0">
                <a:latin typeface="Calibri"/>
                <a:cs typeface="Calibri"/>
              </a:rPr>
              <a:t>TAB 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reci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is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n removed in 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ph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ol</a:t>
            </a:r>
            <a:r>
              <a:rPr sz="1200" spc="4" dirty="0" smtClean="0">
                <a:latin typeface="Calibri"/>
                <a:cs typeface="Calibri"/>
              </a:rPr>
              <a:t>/</a:t>
            </a:r>
            <a:r>
              <a:rPr sz="1200" spc="-14" dirty="0" smtClean="0">
                <a:latin typeface="Calibri"/>
                <a:cs typeface="Calibri"/>
              </a:rPr>
              <a:t>c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lor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orm e</a:t>
            </a:r>
            <a:r>
              <a:rPr sz="1200" spc="-4" dirty="0" smtClean="0">
                <a:latin typeface="Calibri"/>
                <a:cs typeface="Calibri"/>
              </a:rPr>
              <a:t>x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rac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31656" y="8422472"/>
            <a:ext cx="5269695" cy="1215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879">
              <a:lnSpc>
                <a:spcPts val="1320"/>
              </a:lnSpc>
              <a:spcBef>
                <a:spcPts val="66"/>
              </a:spcBef>
            </a:pPr>
            <a:r>
              <a:rPr sz="1800" spc="4" baseline="2275" dirty="0" smtClean="0">
                <a:latin typeface="Calibri"/>
                <a:cs typeface="Calibri"/>
              </a:rPr>
              <a:t>8</a:t>
            </a:r>
            <a:r>
              <a:rPr sz="1800" spc="0" baseline="2275" dirty="0" smtClean="0">
                <a:latin typeface="Calibri"/>
                <a:cs typeface="Calibri"/>
              </a:rPr>
              <a:t>. Tra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-14" baseline="2275" dirty="0" smtClean="0">
                <a:latin typeface="Calibri"/>
                <a:cs typeface="Calibri"/>
              </a:rPr>
              <a:t>s</a:t>
            </a:r>
            <a:r>
              <a:rPr sz="1800" spc="4" baseline="2275" dirty="0" smtClean="0">
                <a:latin typeface="Calibri"/>
                <a:cs typeface="Calibri"/>
              </a:rPr>
              <a:t>f</a:t>
            </a:r>
            <a:r>
              <a:rPr sz="1800" spc="0" baseline="2275" dirty="0" smtClean="0">
                <a:latin typeface="Calibri"/>
                <a:cs typeface="Calibri"/>
              </a:rPr>
              <a:t>er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-4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s</a:t>
            </a:r>
            <a:r>
              <a:rPr sz="1800" spc="-4" baseline="2275" dirty="0" smtClean="0">
                <a:latin typeface="Calibri"/>
                <a:cs typeface="Calibri"/>
              </a:rPr>
              <a:t>u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-9" baseline="2275" dirty="0" smtClean="0">
                <a:latin typeface="Calibri"/>
                <a:cs typeface="Calibri"/>
              </a:rPr>
              <a:t>r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t 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o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f</a:t>
            </a:r>
            <a:r>
              <a:rPr sz="1800" spc="0" baseline="2275" dirty="0" smtClean="0">
                <a:latin typeface="Calibri"/>
                <a:cs typeface="Calibri"/>
              </a:rPr>
              <a:t>resh 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4" baseline="2275" dirty="0" smtClean="0">
                <a:latin typeface="Calibri"/>
                <a:cs typeface="Calibri"/>
              </a:rPr>
              <a:t>ub</a:t>
            </a:r>
            <a:r>
              <a:rPr sz="1800" spc="0" baseline="2275" dirty="0" smtClean="0">
                <a:latin typeface="Calibri"/>
                <a:cs typeface="Calibri"/>
              </a:rPr>
              <a:t>e.</a:t>
            </a:r>
            <a:r>
              <a:rPr sz="1800" spc="-9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-4" baseline="2275" dirty="0" smtClean="0">
                <a:latin typeface="Calibri"/>
                <a:cs typeface="Calibri"/>
              </a:rPr>
              <a:t>d</a:t>
            </a:r>
            <a:r>
              <a:rPr sz="1800" spc="0" baseline="2275" dirty="0" smtClean="0">
                <a:latin typeface="Calibri"/>
                <a:cs typeface="Calibri"/>
              </a:rPr>
              <a:t>d </a:t>
            </a:r>
            <a:r>
              <a:rPr sz="1800" spc="4" baseline="2275" dirty="0" smtClean="0">
                <a:latin typeface="Calibri"/>
                <a:cs typeface="Calibri"/>
              </a:rPr>
              <a:t>0</a:t>
            </a:r>
            <a:r>
              <a:rPr sz="1800" spc="0" baseline="2275" dirty="0" smtClean="0">
                <a:latin typeface="Calibri"/>
                <a:cs typeface="Calibri"/>
              </a:rPr>
              <a:t>.6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vol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is</a:t>
            </a:r>
            <a:r>
              <a:rPr sz="1800" spc="-9" baseline="2275" dirty="0" smtClean="0">
                <a:latin typeface="Calibri"/>
                <a:cs typeface="Calibri"/>
              </a:rPr>
              <a:t>o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0" baseline="2275" dirty="0" smtClean="0">
                <a:latin typeface="Calibri"/>
                <a:cs typeface="Calibri"/>
              </a:rPr>
              <a:t>r</a:t>
            </a:r>
            <a:r>
              <a:rPr sz="1800" spc="-9" baseline="2275" dirty="0" smtClean="0">
                <a:latin typeface="Calibri"/>
                <a:cs typeface="Calibri"/>
              </a:rPr>
              <a:t>o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-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ol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o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-9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eci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1623"/>
              </a:lnSpc>
            </a:pP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0" dirty="0" smtClean="0">
                <a:latin typeface="Calibri"/>
                <a:cs typeface="Calibri"/>
              </a:rPr>
              <a:t>e 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cleic aci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s (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ere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0" dirty="0" smtClean="0">
                <a:latin typeface="Calibri"/>
                <a:cs typeface="Calibri"/>
              </a:rPr>
              <a:t>s 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d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d salt si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ce</a:t>
            </a:r>
            <a:r>
              <a:rPr sz="1200" spc="4" dirty="0" smtClean="0">
                <a:latin typeface="Calibri"/>
                <a:cs typeface="Calibri"/>
              </a:rPr>
              <a:t> t</a:t>
            </a:r>
            <a:r>
              <a:rPr sz="1200" spc="-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N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l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co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ce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r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n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is al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ea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y 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gh</a:t>
            </a:r>
            <a:r>
              <a:rPr sz="1100" spc="0" dirty="0" smtClean="0">
                <a:latin typeface="Calibri"/>
                <a:cs typeface="Calibri"/>
              </a:rPr>
              <a:t>). S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ake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ub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b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9" dirty="0" smtClean="0">
                <a:latin typeface="Calibri"/>
                <a:cs typeface="Calibri"/>
              </a:rPr>
              <a:t>c</a:t>
            </a:r>
            <a:r>
              <a:rPr sz="1100" spc="0" dirty="0" smtClean="0">
                <a:latin typeface="Calibri"/>
                <a:cs typeface="Calibri"/>
              </a:rPr>
              <a:t>k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d f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rth </a:t>
            </a:r>
            <a:r>
              <a:rPr sz="1100" spc="-4" dirty="0" smtClean="0">
                <a:latin typeface="Calibri"/>
                <a:cs typeface="Calibri"/>
              </a:rPr>
              <a:t>un</a:t>
            </a:r>
            <a:r>
              <a:rPr sz="1100" spc="0" dirty="0" smtClean="0">
                <a:latin typeface="Calibri"/>
                <a:cs typeface="Calibri"/>
              </a:rPr>
              <a:t>til a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stri</a:t>
            </a:r>
            <a:r>
              <a:rPr sz="1100" spc="-4" dirty="0" smtClean="0">
                <a:latin typeface="Calibri"/>
                <a:cs typeface="Calibri"/>
              </a:rPr>
              <a:t>ng</a:t>
            </a:r>
            <a:r>
              <a:rPr sz="1100" spc="0" dirty="0" smtClean="0">
                <a:latin typeface="Calibri"/>
                <a:cs typeface="Calibri"/>
              </a:rPr>
              <a:t>y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w</a:t>
            </a:r>
            <a:r>
              <a:rPr sz="1100" spc="-1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ite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D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A 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reci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ita</a:t>
            </a:r>
            <a:r>
              <a:rPr sz="1100" spc="-9" dirty="0" smtClean="0">
                <a:latin typeface="Calibri"/>
                <a:cs typeface="Calibri"/>
              </a:rPr>
              <a:t>t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b</a:t>
            </a:r>
            <a:r>
              <a:rPr sz="1100" spc="-9" dirty="0" smtClean="0">
                <a:latin typeface="Calibri"/>
                <a:cs typeface="Calibri"/>
              </a:rPr>
              <a:t>e</a:t>
            </a:r>
            <a:r>
              <a:rPr sz="1100" spc="0" dirty="0" smtClean="0">
                <a:latin typeface="Calibri"/>
                <a:cs typeface="Calibri"/>
              </a:rPr>
              <a:t>c</a:t>
            </a:r>
            <a:r>
              <a:rPr sz="1100" spc="-4" dirty="0" smtClean="0">
                <a:latin typeface="Calibri"/>
                <a:cs typeface="Calibri"/>
              </a:rPr>
              <a:t>om</a:t>
            </a:r>
            <a:r>
              <a:rPr sz="1100" spc="0" dirty="0" smtClean="0">
                <a:latin typeface="Calibri"/>
                <a:cs typeface="Calibri"/>
              </a:rPr>
              <a:t>es</a:t>
            </a:r>
            <a:r>
              <a:rPr sz="1100" spc="2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cle</a:t>
            </a:r>
            <a:r>
              <a:rPr sz="1100" spc="-9" dirty="0" smtClean="0">
                <a:latin typeface="Calibri"/>
                <a:cs typeface="Calibri"/>
              </a:rPr>
              <a:t>a</a:t>
            </a:r>
            <a:r>
              <a:rPr sz="1100" spc="0" dirty="0" smtClean="0">
                <a:latin typeface="Calibri"/>
                <a:cs typeface="Calibri"/>
              </a:rPr>
              <a:t>rly </a:t>
            </a:r>
            <a:r>
              <a:rPr sz="1100" spc="4" dirty="0" smtClean="0">
                <a:latin typeface="Calibri"/>
                <a:cs typeface="Calibri"/>
              </a:rPr>
              <a:t>v</a:t>
            </a:r>
            <a:r>
              <a:rPr sz="1100" spc="0" dirty="0" smtClean="0">
                <a:latin typeface="Calibri"/>
                <a:cs typeface="Calibri"/>
              </a:rPr>
              <a:t>isi</a:t>
            </a:r>
            <a:r>
              <a:rPr sz="1100" spc="-4" dirty="0" smtClean="0">
                <a:latin typeface="Calibri"/>
                <a:cs typeface="Calibri"/>
              </a:rPr>
              <a:t>b</a:t>
            </a:r>
            <a:r>
              <a:rPr sz="1100" spc="0" dirty="0" smtClean="0">
                <a:latin typeface="Calibri"/>
                <a:cs typeface="Calibri"/>
              </a:rPr>
              <a:t>le. At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is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14" dirty="0" smtClean="0">
                <a:latin typeface="Calibri"/>
                <a:cs typeface="Calibri"/>
              </a:rPr>
              <a:t>p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it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po</a:t>
            </a:r>
            <a:r>
              <a:rPr sz="1100" spc="0" dirty="0" smtClean="0">
                <a:latin typeface="Calibri"/>
                <a:cs typeface="Calibri"/>
              </a:rPr>
              <a:t>ssi</a:t>
            </a:r>
            <a:r>
              <a:rPr sz="1100" spc="-4" dirty="0" smtClean="0">
                <a:latin typeface="Calibri"/>
                <a:cs typeface="Calibri"/>
              </a:rPr>
              <a:t>b</a:t>
            </a:r>
            <a:r>
              <a:rPr sz="1100" spc="0" dirty="0" smtClean="0">
                <a:latin typeface="Calibri"/>
                <a:cs typeface="Calibri"/>
              </a:rPr>
              <a:t>le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t</a:t>
            </a:r>
            <a:r>
              <a:rPr sz="1100" spc="0" dirty="0" smtClean="0">
                <a:latin typeface="Calibri"/>
                <a:cs typeface="Calibri"/>
              </a:rPr>
              <a:t>o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tra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-9" dirty="0" smtClean="0">
                <a:latin typeface="Calibri"/>
                <a:cs typeface="Calibri"/>
              </a:rPr>
              <a:t>f</a:t>
            </a:r>
            <a:r>
              <a:rPr sz="1100" spc="0" dirty="0" smtClean="0">
                <a:latin typeface="Calibri"/>
                <a:cs typeface="Calibri"/>
              </a:rPr>
              <a:t>er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1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ell</a:t>
            </a:r>
            <a:r>
              <a:rPr sz="1100" spc="-9" dirty="0" smtClean="0">
                <a:latin typeface="Calibri"/>
                <a:cs typeface="Calibri"/>
              </a:rPr>
              <a:t>e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to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fresh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ub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3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c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tai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g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7</a:t>
            </a:r>
            <a:r>
              <a:rPr sz="1100" spc="-4" dirty="0" smtClean="0">
                <a:latin typeface="Calibri"/>
                <a:cs typeface="Calibri"/>
              </a:rPr>
              <a:t>0</a:t>
            </a:r>
            <a:r>
              <a:rPr sz="1100" spc="0" dirty="0" smtClean="0">
                <a:latin typeface="Calibri"/>
                <a:cs typeface="Calibri"/>
              </a:rPr>
              <a:t>% </a:t>
            </a:r>
            <a:r>
              <a:rPr sz="1100" spc="4" dirty="0" smtClean="0">
                <a:latin typeface="Calibri"/>
                <a:cs typeface="Calibri"/>
              </a:rPr>
              <a:t>e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l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14" dirty="0" smtClean="0">
                <a:latin typeface="Calibri"/>
                <a:cs typeface="Calibri"/>
              </a:rPr>
              <a:t>b</a:t>
            </a:r>
            <a:r>
              <a:rPr sz="1100" spc="0" dirty="0" smtClean="0">
                <a:latin typeface="Calibri"/>
                <a:cs typeface="Calibri"/>
              </a:rPr>
              <a:t>y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ho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ki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g 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to</a:t>
            </a:r>
            <a:r>
              <a:rPr sz="1100" spc="-1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d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ic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et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-9" dirty="0" smtClean="0">
                <a:latin typeface="Calibri"/>
                <a:cs typeface="Calibri"/>
              </a:rPr>
              <a:t>a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as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b</a:t>
            </a:r>
            <a:r>
              <a:rPr sz="1100" spc="-9" dirty="0" smtClean="0">
                <a:latin typeface="Calibri"/>
                <a:cs typeface="Calibri"/>
              </a:rPr>
              <a:t>e</a:t>
            </a:r>
            <a:r>
              <a:rPr sz="1100" spc="0" dirty="0" smtClean="0">
                <a:latin typeface="Calibri"/>
                <a:cs typeface="Calibri"/>
              </a:rPr>
              <a:t>en</a:t>
            </a:r>
            <a:r>
              <a:rPr sz="1100" spc="1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ea</a:t>
            </a:r>
            <a:r>
              <a:rPr sz="1100" spc="4" dirty="0" smtClean="0">
                <a:latin typeface="Calibri"/>
                <a:cs typeface="Calibri"/>
              </a:rPr>
              <a:t>t</a:t>
            </a:r>
            <a:r>
              <a:rPr sz="1100" spc="0" dirty="0" smtClean="0">
                <a:latin typeface="Calibri"/>
                <a:cs typeface="Calibri"/>
              </a:rPr>
              <a:t>-</a:t>
            </a:r>
            <a:r>
              <a:rPr sz="1100" spc="-9" dirty="0" smtClean="0">
                <a:latin typeface="Calibri"/>
                <a:cs typeface="Calibri"/>
              </a:rPr>
              <a:t>s</a:t>
            </a:r>
            <a:r>
              <a:rPr sz="1100" spc="0" dirty="0" smtClean="0">
                <a:latin typeface="Calibri"/>
                <a:cs typeface="Calibri"/>
              </a:rPr>
              <a:t>ealed 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d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b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in a B</a:t>
            </a:r>
            <a:r>
              <a:rPr sz="1100" spc="-4" dirty="0" smtClean="0">
                <a:latin typeface="Calibri"/>
                <a:cs typeface="Calibri"/>
              </a:rPr>
              <a:t>un</a:t>
            </a:r>
            <a:r>
              <a:rPr sz="1100" spc="0" dirty="0" smtClean="0">
                <a:latin typeface="Calibri"/>
                <a:cs typeface="Calibri"/>
              </a:rPr>
              <a:t>sen fla</a:t>
            </a:r>
            <a:r>
              <a:rPr sz="1100" spc="-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e. Alter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-9" dirty="0" smtClean="0">
                <a:latin typeface="Calibri"/>
                <a:cs typeface="Calibri"/>
              </a:rPr>
              <a:t>a</a:t>
            </a:r>
            <a:r>
              <a:rPr sz="1100" spc="0" dirty="0" smtClean="0">
                <a:latin typeface="Calibri"/>
                <a:cs typeface="Calibri"/>
              </a:rPr>
              <a:t>ti</a:t>
            </a:r>
            <a:r>
              <a:rPr sz="1100" spc="-4" dirty="0" smtClean="0">
                <a:latin typeface="Calibri"/>
                <a:cs typeface="Calibri"/>
              </a:rPr>
              <a:t>v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14" dirty="0" smtClean="0">
                <a:latin typeface="Calibri"/>
                <a:cs typeface="Calibri"/>
              </a:rPr>
              <a:t>l</a:t>
            </a:r>
            <a:r>
              <a:rPr sz="1100" spc="4" dirty="0" smtClean="0">
                <a:latin typeface="Calibri"/>
                <a:cs typeface="Calibri"/>
              </a:rPr>
              <a:t>y</a:t>
            </a:r>
            <a:r>
              <a:rPr sz="1100" spc="0" dirty="0" smtClean="0">
                <a:latin typeface="Calibri"/>
                <a:cs typeface="Calibri"/>
              </a:rPr>
              <a:t>,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 p</a:t>
            </a:r>
            <a:r>
              <a:rPr sz="1100" spc="0" dirty="0" smtClean="0">
                <a:latin typeface="Calibri"/>
                <a:cs typeface="Calibri"/>
              </a:rPr>
              <a:t>reci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it</a:t>
            </a:r>
            <a:r>
              <a:rPr sz="1100" spc="-9" dirty="0" smtClean="0">
                <a:latin typeface="Calibri"/>
                <a:cs typeface="Calibri"/>
              </a:rPr>
              <a:t>a</a:t>
            </a:r>
            <a:r>
              <a:rPr sz="1100" spc="0" dirty="0" smtClean="0">
                <a:latin typeface="Calibri"/>
                <a:cs typeface="Calibri"/>
              </a:rPr>
              <a:t>te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can </a:t>
            </a:r>
            <a:r>
              <a:rPr sz="1100" spc="-4" dirty="0" smtClean="0">
                <a:latin typeface="Calibri"/>
                <a:cs typeface="Calibri"/>
              </a:rPr>
              <a:t>b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-9" dirty="0" smtClean="0">
                <a:latin typeface="Calibri"/>
                <a:cs typeface="Calibri"/>
              </a:rPr>
              <a:t>e</a:t>
            </a:r>
            <a:r>
              <a:rPr sz="1100" spc="0" dirty="0" smtClean="0">
                <a:latin typeface="Calibri"/>
                <a:cs typeface="Calibri"/>
              </a:rPr>
              <a:t>lleted</a:t>
            </a:r>
            <a:r>
              <a:rPr sz="1100" spc="2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b</a:t>
            </a:r>
            <a:r>
              <a:rPr sz="1100" spc="0" dirty="0" smtClean="0">
                <a:latin typeface="Calibri"/>
                <a:cs typeface="Calibri"/>
              </a:rPr>
              <a:t>y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nn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g </a:t>
            </a:r>
            <a:r>
              <a:rPr sz="1100" spc="-4" dirty="0" smtClean="0">
                <a:latin typeface="Calibri"/>
                <a:cs typeface="Calibri"/>
              </a:rPr>
              <a:t>b</a:t>
            </a:r>
            <a:r>
              <a:rPr sz="1100" spc="0" dirty="0" smtClean="0">
                <a:latin typeface="Calibri"/>
                <a:cs typeface="Calibri"/>
              </a:rPr>
              <a:t>riefly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a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-4" dirty="0" smtClean="0">
                <a:latin typeface="Calibri"/>
                <a:cs typeface="Calibri"/>
              </a:rPr>
              <a:t>o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m te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-1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erat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re.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object 78"/>
          <p:cNvSpPr txBox="1"/>
          <p:nvPr/>
        </p:nvSpPr>
        <p:spPr>
          <a:xfrm>
            <a:off x="2170175" y="525780"/>
            <a:ext cx="2638044" cy="463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marL="39456">
              <a:lnSpc>
                <a:spcPct val="95621"/>
              </a:lnSpc>
            </a:pPr>
            <a:r>
              <a:rPr sz="1600" i="1" spc="0" dirty="0" smtClean="0">
                <a:solidFill>
                  <a:srgbClr val="3F3F3F"/>
                </a:solidFill>
                <a:latin typeface="Arial Narrow"/>
                <a:cs typeface="Arial Narrow"/>
              </a:rPr>
              <a:t>(</a:t>
            </a:r>
            <a:r>
              <a:rPr sz="1600" i="1" spc="-9" dirty="0" smtClean="0">
                <a:solidFill>
                  <a:srgbClr val="3F3F3F"/>
                </a:solidFill>
                <a:latin typeface="Arial Narrow"/>
                <a:cs typeface="Arial Narrow"/>
              </a:rPr>
              <a:t> </a:t>
            </a:r>
            <a:r>
              <a:rPr sz="1600" b="1" i="1" spc="59" dirty="0" smtClean="0">
                <a:solidFill>
                  <a:srgbClr val="2D74B5"/>
                </a:solidFill>
                <a:latin typeface="Arial Narrow"/>
                <a:cs typeface="Arial Narrow"/>
              </a:rPr>
              <a:t>P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ti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45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M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ec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u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33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rial Narrow"/>
                <a:cs typeface="Arial Narrow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og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y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511039" y="516635"/>
            <a:ext cx="8961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47661">
              <a:lnSpc>
                <a:spcPct val="101725"/>
              </a:lnSpc>
            </a:pP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141976" y="583691"/>
            <a:ext cx="893063" cy="358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036">
              <a:lnSpc>
                <a:spcPct val="98958"/>
              </a:lnSpc>
              <a:spcBef>
                <a:spcPts val="455"/>
              </a:spcBef>
            </a:pPr>
            <a:r>
              <a:rPr sz="1250" b="1" i="1" spc="59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9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8</a:t>
            </a:r>
            <a:r>
              <a:rPr sz="1250" b="1" i="1" spc="12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5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8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9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996695" y="794003"/>
            <a:ext cx="42489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203806">
              <a:lnSpc>
                <a:spcPct val="101725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c</a:t>
            </a:r>
            <a:r>
              <a:rPr sz="1600" b="1" i="1" spc="149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920995" y="775716"/>
            <a:ext cx="1574291" cy="557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0"/>
              </a:spcBef>
            </a:pPr>
            <a:endParaRPr sz="750"/>
          </a:p>
          <a:p>
            <a:pPr marL="167473">
              <a:lnSpc>
                <a:spcPct val="117818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c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.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agh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d</a:t>
            </a:r>
            <a:r>
              <a:rPr sz="1600" b="1" i="1" spc="45" dirty="0" smtClean="0">
                <a:solidFill>
                  <a:srgbClr val="2D74B5"/>
                </a:solidFill>
                <a:latin typeface="AngsanaUPC"/>
                <a:cs typeface="AngsanaUPC"/>
              </a:rPr>
              <a:t> </a:t>
            </a: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ah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m</a:t>
            </a:r>
            <a:endParaRPr sz="1600">
              <a:latin typeface="AngsanaUPC"/>
              <a:cs typeface="AngsanaUPC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315211" y="6889520"/>
            <a:ext cx="877823" cy="7990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316735" y="6902152"/>
            <a:ext cx="876299" cy="7864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316735" y="6902152"/>
            <a:ext cx="876299" cy="7864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315211" y="6889520"/>
            <a:ext cx="877823" cy="7990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47088" y="6721839"/>
            <a:ext cx="630936" cy="5994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849011" y="6944055"/>
            <a:ext cx="295306" cy="3757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49011" y="6944055"/>
            <a:ext cx="295306" cy="3757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847088" y="6721839"/>
            <a:ext cx="630936" cy="5994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65603" y="6343974"/>
            <a:ext cx="746759" cy="84320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248692" y="6601841"/>
            <a:ext cx="27508" cy="16718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603228" y="6984655"/>
            <a:ext cx="35264" cy="17574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168685" y="6355079"/>
            <a:ext cx="742528" cy="8321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165603" y="6343974"/>
            <a:ext cx="746759" cy="84320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18944" y="6014775"/>
            <a:ext cx="910265" cy="71978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18943" y="6025895"/>
            <a:ext cx="900683" cy="70865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18944" y="6014775"/>
            <a:ext cx="910265" cy="71978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798063" y="5772412"/>
            <a:ext cx="629412" cy="59790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99587" y="5994184"/>
            <a:ext cx="293839" cy="37505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799587" y="5994184"/>
            <a:ext cx="293839" cy="37505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98063" y="5772412"/>
            <a:ext cx="629412" cy="59790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057144" y="5189220"/>
            <a:ext cx="708659" cy="85191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058667" y="5493320"/>
            <a:ext cx="163519" cy="54656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058667" y="5493320"/>
            <a:ext cx="163519" cy="54656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057144" y="5189220"/>
            <a:ext cx="708659" cy="85191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00044" y="4930139"/>
            <a:ext cx="675639" cy="66751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01567" y="4931663"/>
            <a:ext cx="664463" cy="665987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400044" y="4930139"/>
            <a:ext cx="675639" cy="66751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511295" y="4722422"/>
            <a:ext cx="850391" cy="719781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512819" y="4733543"/>
            <a:ext cx="846348" cy="708659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512819" y="4733543"/>
            <a:ext cx="846348" cy="708659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511295" y="4722422"/>
            <a:ext cx="850391" cy="719781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058411" y="4491227"/>
            <a:ext cx="499872" cy="611123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059935" y="4492751"/>
            <a:ext cx="498347" cy="609599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058411" y="4491227"/>
            <a:ext cx="499872" cy="611123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314444" y="4254483"/>
            <a:ext cx="630936" cy="599456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316367" y="4476699"/>
            <a:ext cx="295306" cy="375373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316367" y="4476699"/>
            <a:ext cx="295306" cy="375373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314444" y="4254483"/>
            <a:ext cx="630936" cy="599456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383023" y="3850695"/>
            <a:ext cx="910265" cy="719781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384547" y="3861815"/>
            <a:ext cx="899159" cy="708659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383023" y="3850695"/>
            <a:ext cx="910265" cy="719781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753355" y="3553968"/>
            <a:ext cx="676655" cy="678180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756403" y="3556874"/>
            <a:ext cx="673607" cy="673749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756403" y="3556874"/>
            <a:ext cx="673607" cy="673749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753355" y="3553968"/>
            <a:ext cx="676655" cy="678180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077967" y="3264407"/>
            <a:ext cx="868679" cy="819911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079491" y="3267085"/>
            <a:ext cx="867155" cy="817234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077967" y="3264407"/>
            <a:ext cx="868679" cy="819911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540251" y="4617719"/>
            <a:ext cx="527154" cy="704087"/>
          </a:xfrm>
          <a:custGeom>
            <a:avLst/>
            <a:gdLst/>
            <a:ahLst/>
            <a:cxnLst/>
            <a:rect l="l" t="t" r="r" b="b"/>
            <a:pathLst>
              <a:path w="527154" h="704087">
                <a:moveTo>
                  <a:pt x="192891" y="483571"/>
                </a:moveTo>
                <a:lnTo>
                  <a:pt x="162418" y="495784"/>
                </a:lnTo>
                <a:lnTo>
                  <a:pt x="131063" y="505967"/>
                </a:lnTo>
                <a:lnTo>
                  <a:pt x="131063" y="440435"/>
                </a:lnTo>
                <a:lnTo>
                  <a:pt x="0" y="591311"/>
                </a:lnTo>
                <a:lnTo>
                  <a:pt x="131063" y="704087"/>
                </a:lnTo>
                <a:lnTo>
                  <a:pt x="131063" y="638555"/>
                </a:lnTo>
                <a:lnTo>
                  <a:pt x="168574" y="625902"/>
                </a:lnTo>
                <a:lnTo>
                  <a:pt x="204700" y="610430"/>
                </a:lnTo>
                <a:lnTo>
                  <a:pt x="239358" y="592273"/>
                </a:lnTo>
                <a:lnTo>
                  <a:pt x="272466" y="571560"/>
                </a:lnTo>
                <a:lnTo>
                  <a:pt x="303942" y="548425"/>
                </a:lnTo>
                <a:lnTo>
                  <a:pt x="333704" y="522998"/>
                </a:lnTo>
                <a:lnTo>
                  <a:pt x="361668" y="495411"/>
                </a:lnTo>
                <a:lnTo>
                  <a:pt x="387754" y="465795"/>
                </a:lnTo>
                <a:lnTo>
                  <a:pt x="411878" y="434281"/>
                </a:lnTo>
                <a:lnTo>
                  <a:pt x="433958" y="401002"/>
                </a:lnTo>
                <a:lnTo>
                  <a:pt x="453913" y="366088"/>
                </a:lnTo>
                <a:lnTo>
                  <a:pt x="471659" y="329671"/>
                </a:lnTo>
                <a:lnTo>
                  <a:pt x="487115" y="291883"/>
                </a:lnTo>
                <a:lnTo>
                  <a:pt x="500198" y="252854"/>
                </a:lnTo>
                <a:lnTo>
                  <a:pt x="510825" y="212717"/>
                </a:lnTo>
                <a:lnTo>
                  <a:pt x="518915" y="171602"/>
                </a:lnTo>
                <a:lnTo>
                  <a:pt x="524386" y="129641"/>
                </a:lnTo>
                <a:lnTo>
                  <a:pt x="527154" y="86967"/>
                </a:lnTo>
                <a:lnTo>
                  <a:pt x="527138" y="43709"/>
                </a:lnTo>
                <a:lnTo>
                  <a:pt x="524255" y="0"/>
                </a:lnTo>
                <a:lnTo>
                  <a:pt x="519613" y="36243"/>
                </a:lnTo>
                <a:lnTo>
                  <a:pt x="513040" y="71774"/>
                </a:lnTo>
                <a:lnTo>
                  <a:pt x="504595" y="106518"/>
                </a:lnTo>
                <a:lnTo>
                  <a:pt x="494336" y="140403"/>
                </a:lnTo>
                <a:lnTo>
                  <a:pt x="482322" y="173354"/>
                </a:lnTo>
                <a:lnTo>
                  <a:pt x="468610" y="205301"/>
                </a:lnTo>
                <a:lnTo>
                  <a:pt x="453259" y="236168"/>
                </a:lnTo>
                <a:lnTo>
                  <a:pt x="436327" y="265883"/>
                </a:lnTo>
                <a:lnTo>
                  <a:pt x="417872" y="294372"/>
                </a:lnTo>
                <a:lnTo>
                  <a:pt x="397954" y="321563"/>
                </a:lnTo>
                <a:lnTo>
                  <a:pt x="376630" y="347383"/>
                </a:lnTo>
                <a:lnTo>
                  <a:pt x="353958" y="371758"/>
                </a:lnTo>
                <a:lnTo>
                  <a:pt x="329996" y="394615"/>
                </a:lnTo>
                <a:lnTo>
                  <a:pt x="304804" y="415881"/>
                </a:lnTo>
                <a:lnTo>
                  <a:pt x="278439" y="435482"/>
                </a:lnTo>
                <a:lnTo>
                  <a:pt x="250960" y="453347"/>
                </a:lnTo>
                <a:lnTo>
                  <a:pt x="222424" y="469401"/>
                </a:lnTo>
                <a:lnTo>
                  <a:pt x="192891" y="48357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540251" y="3960875"/>
            <a:ext cx="527303" cy="722375"/>
          </a:xfrm>
          <a:custGeom>
            <a:avLst/>
            <a:gdLst/>
            <a:ahLst/>
            <a:cxnLst/>
            <a:rect l="l" t="t" r="r" b="b"/>
            <a:pathLst>
              <a:path w="527303" h="722375">
                <a:moveTo>
                  <a:pt x="0" y="0"/>
                </a:moveTo>
                <a:lnTo>
                  <a:pt x="0" y="132587"/>
                </a:lnTo>
                <a:lnTo>
                  <a:pt x="43228" y="134540"/>
                </a:lnTo>
                <a:lnTo>
                  <a:pt x="85497" y="140296"/>
                </a:lnTo>
                <a:lnTo>
                  <a:pt x="126672" y="149705"/>
                </a:lnTo>
                <a:lnTo>
                  <a:pt x="166615" y="162616"/>
                </a:lnTo>
                <a:lnTo>
                  <a:pt x="205192" y="178879"/>
                </a:lnTo>
                <a:lnTo>
                  <a:pt x="242265" y="198342"/>
                </a:lnTo>
                <a:lnTo>
                  <a:pt x="277700" y="220855"/>
                </a:lnTo>
                <a:lnTo>
                  <a:pt x="311359" y="246266"/>
                </a:lnTo>
                <a:lnTo>
                  <a:pt x="343107" y="274425"/>
                </a:lnTo>
                <a:lnTo>
                  <a:pt x="372808" y="305180"/>
                </a:lnTo>
                <a:lnTo>
                  <a:pt x="400326" y="338382"/>
                </a:lnTo>
                <a:lnTo>
                  <a:pt x="425525" y="373879"/>
                </a:lnTo>
                <a:lnTo>
                  <a:pt x="448268" y="411521"/>
                </a:lnTo>
                <a:lnTo>
                  <a:pt x="468421" y="451155"/>
                </a:lnTo>
                <a:lnTo>
                  <a:pt x="485846" y="492632"/>
                </a:lnTo>
                <a:lnTo>
                  <a:pt x="500408" y="535801"/>
                </a:lnTo>
                <a:lnTo>
                  <a:pt x="511971" y="580511"/>
                </a:lnTo>
                <a:lnTo>
                  <a:pt x="520398" y="626610"/>
                </a:lnTo>
                <a:lnTo>
                  <a:pt x="525555" y="673949"/>
                </a:lnTo>
                <a:lnTo>
                  <a:pt x="527303" y="722375"/>
                </a:lnTo>
                <a:lnTo>
                  <a:pt x="527303" y="591311"/>
                </a:lnTo>
                <a:lnTo>
                  <a:pt x="525555" y="542874"/>
                </a:lnTo>
                <a:lnTo>
                  <a:pt x="520398" y="495504"/>
                </a:lnTo>
                <a:lnTo>
                  <a:pt x="511971" y="449354"/>
                </a:lnTo>
                <a:lnTo>
                  <a:pt x="500408" y="404579"/>
                </a:lnTo>
                <a:lnTo>
                  <a:pt x="485846" y="361330"/>
                </a:lnTo>
                <a:lnTo>
                  <a:pt x="468421" y="319762"/>
                </a:lnTo>
                <a:lnTo>
                  <a:pt x="448268" y="280027"/>
                </a:lnTo>
                <a:lnTo>
                  <a:pt x="425525" y="242279"/>
                </a:lnTo>
                <a:lnTo>
                  <a:pt x="400326" y="206670"/>
                </a:lnTo>
                <a:lnTo>
                  <a:pt x="372808" y="173354"/>
                </a:lnTo>
                <a:lnTo>
                  <a:pt x="343107" y="142485"/>
                </a:lnTo>
                <a:lnTo>
                  <a:pt x="311359" y="114214"/>
                </a:lnTo>
                <a:lnTo>
                  <a:pt x="277700" y="88696"/>
                </a:lnTo>
                <a:lnTo>
                  <a:pt x="242265" y="66083"/>
                </a:lnTo>
                <a:lnTo>
                  <a:pt x="205192" y="46529"/>
                </a:lnTo>
                <a:lnTo>
                  <a:pt x="166615" y="30187"/>
                </a:lnTo>
                <a:lnTo>
                  <a:pt x="126672" y="17210"/>
                </a:lnTo>
                <a:lnTo>
                  <a:pt x="85497" y="7751"/>
                </a:lnTo>
                <a:lnTo>
                  <a:pt x="43228" y="1963"/>
                </a:lnTo>
                <a:lnTo>
                  <a:pt x="0" y="0"/>
                </a:lnTo>
                <a:close/>
              </a:path>
            </a:pathLst>
          </a:custGeom>
          <a:solidFill>
            <a:srgbClr val="497C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531107" y="3954779"/>
            <a:ext cx="542543" cy="1380743"/>
          </a:xfrm>
          <a:custGeom>
            <a:avLst/>
            <a:gdLst/>
            <a:ahLst/>
            <a:cxnLst/>
            <a:rect l="l" t="t" r="r" b="b"/>
            <a:pathLst>
              <a:path w="542543" h="1380743">
                <a:moveTo>
                  <a:pt x="531875" y="853439"/>
                </a:moveTo>
                <a:lnTo>
                  <a:pt x="534923" y="829055"/>
                </a:lnTo>
                <a:lnTo>
                  <a:pt x="539495" y="804671"/>
                </a:lnTo>
                <a:lnTo>
                  <a:pt x="541019" y="780287"/>
                </a:lnTo>
                <a:lnTo>
                  <a:pt x="542543" y="754379"/>
                </a:lnTo>
                <a:lnTo>
                  <a:pt x="542543" y="697991"/>
                </a:lnTo>
                <a:lnTo>
                  <a:pt x="541019" y="669035"/>
                </a:lnTo>
                <a:lnTo>
                  <a:pt x="536447" y="638555"/>
                </a:lnTo>
                <a:lnTo>
                  <a:pt x="539495" y="664463"/>
                </a:lnTo>
                <a:lnTo>
                  <a:pt x="530351" y="602361"/>
                </a:lnTo>
                <a:lnTo>
                  <a:pt x="530352" y="663320"/>
                </a:lnTo>
                <a:lnTo>
                  <a:pt x="527303" y="662939"/>
                </a:lnTo>
                <a:lnTo>
                  <a:pt x="526945" y="665629"/>
                </a:lnTo>
                <a:lnTo>
                  <a:pt x="524255" y="685799"/>
                </a:lnTo>
                <a:lnTo>
                  <a:pt x="524255" y="684275"/>
                </a:lnTo>
                <a:lnTo>
                  <a:pt x="521207" y="707135"/>
                </a:lnTo>
                <a:lnTo>
                  <a:pt x="516635" y="729995"/>
                </a:lnTo>
                <a:lnTo>
                  <a:pt x="516635" y="728471"/>
                </a:lnTo>
                <a:lnTo>
                  <a:pt x="512063" y="751331"/>
                </a:lnTo>
                <a:lnTo>
                  <a:pt x="505967" y="772667"/>
                </a:lnTo>
                <a:lnTo>
                  <a:pt x="499871" y="792479"/>
                </a:lnTo>
                <a:lnTo>
                  <a:pt x="493775" y="813815"/>
                </a:lnTo>
                <a:lnTo>
                  <a:pt x="486155" y="833627"/>
                </a:lnTo>
                <a:lnTo>
                  <a:pt x="477011" y="853439"/>
                </a:lnTo>
                <a:lnTo>
                  <a:pt x="467867" y="873251"/>
                </a:lnTo>
                <a:lnTo>
                  <a:pt x="458723" y="893063"/>
                </a:lnTo>
                <a:lnTo>
                  <a:pt x="458723" y="891539"/>
                </a:lnTo>
                <a:lnTo>
                  <a:pt x="448055" y="911351"/>
                </a:lnTo>
                <a:lnTo>
                  <a:pt x="449579" y="911351"/>
                </a:lnTo>
                <a:lnTo>
                  <a:pt x="437387" y="929639"/>
                </a:lnTo>
                <a:lnTo>
                  <a:pt x="426719" y="946403"/>
                </a:lnTo>
                <a:lnTo>
                  <a:pt x="414527" y="963167"/>
                </a:lnTo>
                <a:lnTo>
                  <a:pt x="402335" y="979931"/>
                </a:lnTo>
                <a:lnTo>
                  <a:pt x="376427" y="1011935"/>
                </a:lnTo>
                <a:lnTo>
                  <a:pt x="361187" y="1027175"/>
                </a:lnTo>
                <a:lnTo>
                  <a:pt x="347471" y="1042415"/>
                </a:lnTo>
                <a:lnTo>
                  <a:pt x="347471" y="1040891"/>
                </a:lnTo>
                <a:lnTo>
                  <a:pt x="332231" y="1056131"/>
                </a:lnTo>
                <a:lnTo>
                  <a:pt x="332231" y="1054607"/>
                </a:lnTo>
                <a:lnTo>
                  <a:pt x="316991" y="1068323"/>
                </a:lnTo>
                <a:lnTo>
                  <a:pt x="300227" y="1082039"/>
                </a:lnTo>
                <a:lnTo>
                  <a:pt x="300227" y="1080515"/>
                </a:lnTo>
                <a:lnTo>
                  <a:pt x="284987" y="1092707"/>
                </a:lnTo>
                <a:lnTo>
                  <a:pt x="266699" y="1104899"/>
                </a:lnTo>
                <a:lnTo>
                  <a:pt x="268223" y="1104899"/>
                </a:lnTo>
                <a:lnTo>
                  <a:pt x="249935" y="1115567"/>
                </a:lnTo>
                <a:lnTo>
                  <a:pt x="233171" y="1124711"/>
                </a:lnTo>
                <a:lnTo>
                  <a:pt x="214883" y="1133855"/>
                </a:lnTo>
                <a:lnTo>
                  <a:pt x="196595" y="1142999"/>
                </a:lnTo>
                <a:lnTo>
                  <a:pt x="196595" y="1141475"/>
                </a:lnTo>
                <a:lnTo>
                  <a:pt x="176783" y="1150619"/>
                </a:lnTo>
                <a:lnTo>
                  <a:pt x="178307" y="1149095"/>
                </a:lnTo>
                <a:lnTo>
                  <a:pt x="158496" y="1156715"/>
                </a:lnTo>
                <a:lnTo>
                  <a:pt x="146304" y="1160467"/>
                </a:lnTo>
                <a:lnTo>
                  <a:pt x="146304" y="1168907"/>
                </a:lnTo>
                <a:lnTo>
                  <a:pt x="138684" y="1162811"/>
                </a:lnTo>
                <a:lnTo>
                  <a:pt x="144780" y="1106423"/>
                </a:lnTo>
                <a:lnTo>
                  <a:pt x="146304" y="1086611"/>
                </a:lnTo>
                <a:lnTo>
                  <a:pt x="12192" y="1248155"/>
                </a:lnTo>
                <a:lnTo>
                  <a:pt x="0" y="1254251"/>
                </a:lnTo>
                <a:lnTo>
                  <a:pt x="146304" y="1380743"/>
                </a:lnTo>
                <a:lnTo>
                  <a:pt x="13716" y="1257299"/>
                </a:lnTo>
                <a:lnTo>
                  <a:pt x="17605" y="1252822"/>
                </a:lnTo>
                <a:lnTo>
                  <a:pt x="134112" y="1103375"/>
                </a:lnTo>
                <a:lnTo>
                  <a:pt x="134112" y="1178051"/>
                </a:lnTo>
                <a:lnTo>
                  <a:pt x="161544" y="1168907"/>
                </a:lnTo>
                <a:lnTo>
                  <a:pt x="181355" y="1161287"/>
                </a:lnTo>
                <a:lnTo>
                  <a:pt x="201167" y="1153667"/>
                </a:lnTo>
                <a:lnTo>
                  <a:pt x="219455" y="1146047"/>
                </a:lnTo>
                <a:lnTo>
                  <a:pt x="239267" y="1135379"/>
                </a:lnTo>
                <a:lnTo>
                  <a:pt x="256031" y="1126235"/>
                </a:lnTo>
                <a:lnTo>
                  <a:pt x="274319" y="1115567"/>
                </a:lnTo>
                <a:lnTo>
                  <a:pt x="291083" y="1103375"/>
                </a:lnTo>
                <a:lnTo>
                  <a:pt x="307847" y="1091183"/>
                </a:lnTo>
                <a:lnTo>
                  <a:pt x="324611" y="1078991"/>
                </a:lnTo>
                <a:lnTo>
                  <a:pt x="339851" y="1065275"/>
                </a:lnTo>
                <a:lnTo>
                  <a:pt x="356615" y="1050035"/>
                </a:lnTo>
                <a:lnTo>
                  <a:pt x="370331" y="1036319"/>
                </a:lnTo>
                <a:lnTo>
                  <a:pt x="385571" y="1021079"/>
                </a:lnTo>
                <a:lnTo>
                  <a:pt x="413003" y="987551"/>
                </a:lnTo>
                <a:lnTo>
                  <a:pt x="425195" y="970787"/>
                </a:lnTo>
                <a:lnTo>
                  <a:pt x="437387" y="954023"/>
                </a:lnTo>
                <a:lnTo>
                  <a:pt x="449579" y="935735"/>
                </a:lnTo>
                <a:lnTo>
                  <a:pt x="460247" y="917447"/>
                </a:lnTo>
                <a:lnTo>
                  <a:pt x="470915" y="897635"/>
                </a:lnTo>
                <a:lnTo>
                  <a:pt x="480059" y="879347"/>
                </a:lnTo>
                <a:lnTo>
                  <a:pt x="489203" y="859535"/>
                </a:lnTo>
                <a:lnTo>
                  <a:pt x="496823" y="838199"/>
                </a:lnTo>
                <a:lnTo>
                  <a:pt x="505967" y="818387"/>
                </a:lnTo>
                <a:lnTo>
                  <a:pt x="512063" y="797051"/>
                </a:lnTo>
                <a:lnTo>
                  <a:pt x="518159" y="775715"/>
                </a:lnTo>
                <a:lnTo>
                  <a:pt x="524255" y="754379"/>
                </a:lnTo>
                <a:lnTo>
                  <a:pt x="528827" y="731519"/>
                </a:lnTo>
                <a:lnTo>
                  <a:pt x="527303" y="669035"/>
                </a:lnTo>
                <a:lnTo>
                  <a:pt x="530351" y="699515"/>
                </a:lnTo>
                <a:lnTo>
                  <a:pt x="533399" y="708659"/>
                </a:lnTo>
                <a:lnTo>
                  <a:pt x="536447" y="687323"/>
                </a:lnTo>
                <a:lnTo>
                  <a:pt x="533399" y="708659"/>
                </a:lnTo>
                <a:lnTo>
                  <a:pt x="530351" y="699515"/>
                </a:lnTo>
                <a:lnTo>
                  <a:pt x="527303" y="669035"/>
                </a:lnTo>
                <a:lnTo>
                  <a:pt x="528827" y="731519"/>
                </a:lnTo>
                <a:lnTo>
                  <a:pt x="530352" y="723899"/>
                </a:lnTo>
                <a:lnTo>
                  <a:pt x="530351" y="754379"/>
                </a:lnTo>
                <a:lnTo>
                  <a:pt x="528827" y="778763"/>
                </a:lnTo>
                <a:lnTo>
                  <a:pt x="525779" y="803147"/>
                </a:lnTo>
                <a:lnTo>
                  <a:pt x="522731" y="827531"/>
                </a:lnTo>
                <a:lnTo>
                  <a:pt x="518159" y="851915"/>
                </a:lnTo>
                <a:lnTo>
                  <a:pt x="519683" y="851915"/>
                </a:lnTo>
                <a:lnTo>
                  <a:pt x="513587" y="874775"/>
                </a:lnTo>
                <a:lnTo>
                  <a:pt x="507491" y="897635"/>
                </a:lnTo>
                <a:lnTo>
                  <a:pt x="509015" y="897635"/>
                </a:lnTo>
                <a:lnTo>
                  <a:pt x="501395" y="920495"/>
                </a:lnTo>
                <a:lnTo>
                  <a:pt x="493775" y="943355"/>
                </a:lnTo>
                <a:lnTo>
                  <a:pt x="486155" y="966215"/>
                </a:lnTo>
                <a:lnTo>
                  <a:pt x="486155" y="964691"/>
                </a:lnTo>
                <a:lnTo>
                  <a:pt x="477011" y="987551"/>
                </a:lnTo>
                <a:lnTo>
                  <a:pt x="477011" y="986027"/>
                </a:lnTo>
                <a:lnTo>
                  <a:pt x="467867" y="1007363"/>
                </a:lnTo>
                <a:lnTo>
                  <a:pt x="457199" y="1028699"/>
                </a:lnTo>
                <a:lnTo>
                  <a:pt x="445007" y="1048511"/>
                </a:lnTo>
                <a:lnTo>
                  <a:pt x="432815" y="1068323"/>
                </a:lnTo>
                <a:lnTo>
                  <a:pt x="434339" y="1068323"/>
                </a:lnTo>
                <a:lnTo>
                  <a:pt x="420623" y="1086611"/>
                </a:lnTo>
                <a:lnTo>
                  <a:pt x="406907" y="1106423"/>
                </a:lnTo>
                <a:lnTo>
                  <a:pt x="406907" y="1104899"/>
                </a:lnTo>
                <a:lnTo>
                  <a:pt x="393191" y="1123187"/>
                </a:lnTo>
                <a:lnTo>
                  <a:pt x="379475" y="1141475"/>
                </a:lnTo>
                <a:lnTo>
                  <a:pt x="379475" y="1139951"/>
                </a:lnTo>
                <a:lnTo>
                  <a:pt x="364235" y="1156715"/>
                </a:lnTo>
                <a:lnTo>
                  <a:pt x="347471" y="1173479"/>
                </a:lnTo>
                <a:lnTo>
                  <a:pt x="332231" y="1188719"/>
                </a:lnTo>
                <a:lnTo>
                  <a:pt x="313943" y="1202435"/>
                </a:lnTo>
                <a:lnTo>
                  <a:pt x="297179" y="1216151"/>
                </a:lnTo>
                <a:lnTo>
                  <a:pt x="278891" y="1228343"/>
                </a:lnTo>
                <a:lnTo>
                  <a:pt x="260603" y="1240535"/>
                </a:lnTo>
                <a:lnTo>
                  <a:pt x="240791" y="1252727"/>
                </a:lnTo>
                <a:lnTo>
                  <a:pt x="220979" y="1261871"/>
                </a:lnTo>
                <a:lnTo>
                  <a:pt x="222503" y="1261871"/>
                </a:lnTo>
                <a:lnTo>
                  <a:pt x="201167" y="1272539"/>
                </a:lnTo>
                <a:lnTo>
                  <a:pt x="181355" y="1280159"/>
                </a:lnTo>
                <a:lnTo>
                  <a:pt x="160020" y="1287779"/>
                </a:lnTo>
                <a:lnTo>
                  <a:pt x="134112" y="1296923"/>
                </a:lnTo>
                <a:lnTo>
                  <a:pt x="146304" y="1301495"/>
                </a:lnTo>
                <a:lnTo>
                  <a:pt x="164591" y="1299971"/>
                </a:lnTo>
                <a:lnTo>
                  <a:pt x="185927" y="1292351"/>
                </a:lnTo>
                <a:lnTo>
                  <a:pt x="207263" y="1283207"/>
                </a:lnTo>
                <a:lnTo>
                  <a:pt x="227075" y="1274063"/>
                </a:lnTo>
                <a:lnTo>
                  <a:pt x="246887" y="1263395"/>
                </a:lnTo>
                <a:lnTo>
                  <a:pt x="266699" y="1251203"/>
                </a:lnTo>
                <a:lnTo>
                  <a:pt x="286511" y="1239011"/>
                </a:lnTo>
                <a:lnTo>
                  <a:pt x="304799" y="1226819"/>
                </a:lnTo>
                <a:lnTo>
                  <a:pt x="323087" y="1213103"/>
                </a:lnTo>
                <a:lnTo>
                  <a:pt x="339851" y="1197863"/>
                </a:lnTo>
                <a:lnTo>
                  <a:pt x="356615" y="1182623"/>
                </a:lnTo>
                <a:lnTo>
                  <a:pt x="373379" y="1165859"/>
                </a:lnTo>
                <a:lnTo>
                  <a:pt x="388619" y="1149095"/>
                </a:lnTo>
                <a:lnTo>
                  <a:pt x="403859" y="1130807"/>
                </a:lnTo>
                <a:lnTo>
                  <a:pt x="417575" y="1114043"/>
                </a:lnTo>
                <a:lnTo>
                  <a:pt x="431291" y="1094231"/>
                </a:lnTo>
                <a:lnTo>
                  <a:pt x="443483" y="1074419"/>
                </a:lnTo>
                <a:lnTo>
                  <a:pt x="457199" y="1054607"/>
                </a:lnTo>
                <a:lnTo>
                  <a:pt x="467867" y="1034795"/>
                </a:lnTo>
                <a:lnTo>
                  <a:pt x="478535" y="1013459"/>
                </a:lnTo>
                <a:lnTo>
                  <a:pt x="489203" y="992123"/>
                </a:lnTo>
                <a:lnTo>
                  <a:pt x="498347" y="970787"/>
                </a:lnTo>
                <a:lnTo>
                  <a:pt x="505967" y="947927"/>
                </a:lnTo>
                <a:lnTo>
                  <a:pt x="513587" y="925067"/>
                </a:lnTo>
                <a:lnTo>
                  <a:pt x="521207" y="900683"/>
                </a:lnTo>
                <a:lnTo>
                  <a:pt x="525779" y="877823"/>
                </a:lnTo>
                <a:lnTo>
                  <a:pt x="531875" y="853439"/>
                </a:lnTo>
                <a:close/>
              </a:path>
              <a:path w="542543" h="1380743">
                <a:moveTo>
                  <a:pt x="531875" y="609599"/>
                </a:moveTo>
                <a:lnTo>
                  <a:pt x="530351" y="597407"/>
                </a:lnTo>
                <a:lnTo>
                  <a:pt x="530351" y="602361"/>
                </a:lnTo>
                <a:lnTo>
                  <a:pt x="539495" y="664463"/>
                </a:lnTo>
                <a:lnTo>
                  <a:pt x="536447" y="638555"/>
                </a:lnTo>
                <a:lnTo>
                  <a:pt x="531875" y="609599"/>
                </a:lnTo>
                <a:close/>
              </a:path>
              <a:path w="542543" h="1380743">
                <a:moveTo>
                  <a:pt x="15240" y="138683"/>
                </a:moveTo>
                <a:lnTo>
                  <a:pt x="1524" y="144779"/>
                </a:lnTo>
                <a:lnTo>
                  <a:pt x="35052" y="146303"/>
                </a:lnTo>
                <a:lnTo>
                  <a:pt x="15240" y="138683"/>
                </a:lnTo>
                <a:close/>
              </a:path>
              <a:path w="542543" h="1380743">
                <a:moveTo>
                  <a:pt x="12192" y="1248155"/>
                </a:moveTo>
                <a:lnTo>
                  <a:pt x="146304" y="1086611"/>
                </a:lnTo>
                <a:lnTo>
                  <a:pt x="0" y="1254251"/>
                </a:lnTo>
                <a:lnTo>
                  <a:pt x="12192" y="1248155"/>
                </a:lnTo>
                <a:close/>
              </a:path>
              <a:path w="542543" h="1380743">
                <a:moveTo>
                  <a:pt x="134112" y="1103375"/>
                </a:moveTo>
                <a:lnTo>
                  <a:pt x="17605" y="1252822"/>
                </a:lnTo>
                <a:lnTo>
                  <a:pt x="134112" y="1118704"/>
                </a:lnTo>
                <a:lnTo>
                  <a:pt x="134112" y="1103375"/>
                </a:lnTo>
                <a:close/>
              </a:path>
              <a:path w="542543" h="1380743">
                <a:moveTo>
                  <a:pt x="88392" y="19811"/>
                </a:moveTo>
                <a:lnTo>
                  <a:pt x="114300" y="24383"/>
                </a:lnTo>
                <a:lnTo>
                  <a:pt x="112775" y="24383"/>
                </a:lnTo>
                <a:lnTo>
                  <a:pt x="138684" y="32003"/>
                </a:lnTo>
                <a:lnTo>
                  <a:pt x="138684" y="30479"/>
                </a:lnTo>
                <a:lnTo>
                  <a:pt x="163067" y="39624"/>
                </a:lnTo>
                <a:lnTo>
                  <a:pt x="187451" y="48767"/>
                </a:lnTo>
                <a:lnTo>
                  <a:pt x="211835" y="59435"/>
                </a:lnTo>
                <a:lnTo>
                  <a:pt x="211835" y="57911"/>
                </a:lnTo>
                <a:lnTo>
                  <a:pt x="234695" y="70103"/>
                </a:lnTo>
                <a:lnTo>
                  <a:pt x="257555" y="83819"/>
                </a:lnTo>
                <a:lnTo>
                  <a:pt x="278891" y="97535"/>
                </a:lnTo>
                <a:lnTo>
                  <a:pt x="300227" y="112775"/>
                </a:lnTo>
                <a:lnTo>
                  <a:pt x="320039" y="129539"/>
                </a:lnTo>
                <a:lnTo>
                  <a:pt x="320039" y="128015"/>
                </a:lnTo>
                <a:lnTo>
                  <a:pt x="339851" y="146303"/>
                </a:lnTo>
                <a:lnTo>
                  <a:pt x="359663" y="164591"/>
                </a:lnTo>
                <a:lnTo>
                  <a:pt x="377951" y="184403"/>
                </a:lnTo>
                <a:lnTo>
                  <a:pt x="394715" y="204215"/>
                </a:lnTo>
                <a:lnTo>
                  <a:pt x="411479" y="225551"/>
                </a:lnTo>
                <a:lnTo>
                  <a:pt x="426719" y="246887"/>
                </a:lnTo>
                <a:lnTo>
                  <a:pt x="441959" y="269747"/>
                </a:lnTo>
                <a:lnTo>
                  <a:pt x="440435" y="269747"/>
                </a:lnTo>
                <a:lnTo>
                  <a:pt x="454151" y="294131"/>
                </a:lnTo>
                <a:lnTo>
                  <a:pt x="467867" y="318515"/>
                </a:lnTo>
                <a:lnTo>
                  <a:pt x="478535" y="344423"/>
                </a:lnTo>
                <a:lnTo>
                  <a:pt x="478535" y="342899"/>
                </a:lnTo>
                <a:lnTo>
                  <a:pt x="489203" y="370331"/>
                </a:lnTo>
                <a:lnTo>
                  <a:pt x="489203" y="368807"/>
                </a:lnTo>
                <a:lnTo>
                  <a:pt x="498347" y="396239"/>
                </a:lnTo>
                <a:lnTo>
                  <a:pt x="507491" y="423671"/>
                </a:lnTo>
                <a:lnTo>
                  <a:pt x="513587" y="451103"/>
                </a:lnTo>
                <a:lnTo>
                  <a:pt x="519683" y="480059"/>
                </a:lnTo>
                <a:lnTo>
                  <a:pt x="519683" y="478535"/>
                </a:lnTo>
                <a:lnTo>
                  <a:pt x="524255" y="509015"/>
                </a:lnTo>
                <a:lnTo>
                  <a:pt x="524255" y="507491"/>
                </a:lnTo>
                <a:lnTo>
                  <a:pt x="527303" y="537971"/>
                </a:lnTo>
                <a:lnTo>
                  <a:pt x="527303" y="536447"/>
                </a:lnTo>
                <a:lnTo>
                  <a:pt x="530351" y="566927"/>
                </a:lnTo>
                <a:lnTo>
                  <a:pt x="530351" y="597407"/>
                </a:lnTo>
                <a:lnTo>
                  <a:pt x="531875" y="609599"/>
                </a:lnTo>
                <a:lnTo>
                  <a:pt x="536447" y="638555"/>
                </a:lnTo>
                <a:lnTo>
                  <a:pt x="541019" y="669035"/>
                </a:lnTo>
                <a:lnTo>
                  <a:pt x="542543" y="697991"/>
                </a:lnTo>
                <a:lnTo>
                  <a:pt x="542543" y="566927"/>
                </a:lnTo>
                <a:lnTo>
                  <a:pt x="541019" y="536447"/>
                </a:lnTo>
                <a:lnTo>
                  <a:pt x="536447" y="505967"/>
                </a:lnTo>
                <a:lnTo>
                  <a:pt x="531875" y="477011"/>
                </a:lnTo>
                <a:lnTo>
                  <a:pt x="525779" y="448055"/>
                </a:lnTo>
                <a:lnTo>
                  <a:pt x="519683" y="419099"/>
                </a:lnTo>
                <a:lnTo>
                  <a:pt x="510539" y="391667"/>
                </a:lnTo>
                <a:lnTo>
                  <a:pt x="501395" y="365759"/>
                </a:lnTo>
                <a:lnTo>
                  <a:pt x="490727" y="338327"/>
                </a:lnTo>
                <a:lnTo>
                  <a:pt x="478535" y="312419"/>
                </a:lnTo>
                <a:lnTo>
                  <a:pt x="466343" y="288035"/>
                </a:lnTo>
                <a:lnTo>
                  <a:pt x="452627" y="263651"/>
                </a:lnTo>
                <a:lnTo>
                  <a:pt x="437387" y="240791"/>
                </a:lnTo>
                <a:lnTo>
                  <a:pt x="420623" y="217931"/>
                </a:lnTo>
                <a:lnTo>
                  <a:pt x="403859" y="196596"/>
                </a:lnTo>
                <a:lnTo>
                  <a:pt x="387095" y="175259"/>
                </a:lnTo>
                <a:lnTo>
                  <a:pt x="368807" y="155448"/>
                </a:lnTo>
                <a:lnTo>
                  <a:pt x="348995" y="137159"/>
                </a:lnTo>
                <a:lnTo>
                  <a:pt x="329183" y="118872"/>
                </a:lnTo>
                <a:lnTo>
                  <a:pt x="307847" y="102107"/>
                </a:lnTo>
                <a:lnTo>
                  <a:pt x="286511" y="86867"/>
                </a:lnTo>
                <a:lnTo>
                  <a:pt x="263651" y="73151"/>
                </a:lnTo>
                <a:lnTo>
                  <a:pt x="240791" y="59435"/>
                </a:lnTo>
                <a:lnTo>
                  <a:pt x="216407" y="47243"/>
                </a:lnTo>
                <a:lnTo>
                  <a:pt x="192023" y="36575"/>
                </a:lnTo>
                <a:lnTo>
                  <a:pt x="167639" y="27431"/>
                </a:lnTo>
                <a:lnTo>
                  <a:pt x="141732" y="19811"/>
                </a:lnTo>
                <a:lnTo>
                  <a:pt x="115824" y="12191"/>
                </a:lnTo>
                <a:lnTo>
                  <a:pt x="89916" y="7619"/>
                </a:lnTo>
                <a:lnTo>
                  <a:pt x="62484" y="3048"/>
                </a:lnTo>
                <a:lnTo>
                  <a:pt x="36575" y="1524"/>
                </a:lnTo>
                <a:lnTo>
                  <a:pt x="1524" y="0"/>
                </a:lnTo>
                <a:lnTo>
                  <a:pt x="9144" y="132587"/>
                </a:lnTo>
                <a:lnTo>
                  <a:pt x="15240" y="132587"/>
                </a:lnTo>
                <a:lnTo>
                  <a:pt x="15239" y="13716"/>
                </a:lnTo>
                <a:lnTo>
                  <a:pt x="7620" y="13715"/>
                </a:lnTo>
                <a:lnTo>
                  <a:pt x="15240" y="6096"/>
                </a:lnTo>
                <a:lnTo>
                  <a:pt x="35052" y="13715"/>
                </a:lnTo>
                <a:lnTo>
                  <a:pt x="62484" y="15239"/>
                </a:lnTo>
                <a:lnTo>
                  <a:pt x="60960" y="15239"/>
                </a:lnTo>
                <a:lnTo>
                  <a:pt x="88392" y="19811"/>
                </a:lnTo>
                <a:close/>
              </a:path>
              <a:path w="542543" h="1380743">
                <a:moveTo>
                  <a:pt x="15240" y="6096"/>
                </a:moveTo>
                <a:lnTo>
                  <a:pt x="7620" y="13715"/>
                </a:lnTo>
                <a:lnTo>
                  <a:pt x="35052" y="13715"/>
                </a:lnTo>
                <a:lnTo>
                  <a:pt x="15240" y="6096"/>
                </a:lnTo>
                <a:close/>
              </a:path>
              <a:path w="542543" h="1380743">
                <a:moveTo>
                  <a:pt x="13716" y="1257299"/>
                </a:moveTo>
                <a:lnTo>
                  <a:pt x="146304" y="1380743"/>
                </a:lnTo>
                <a:lnTo>
                  <a:pt x="134112" y="1367027"/>
                </a:lnTo>
                <a:lnTo>
                  <a:pt x="144780" y="1362455"/>
                </a:lnTo>
                <a:lnTo>
                  <a:pt x="141732" y="1307591"/>
                </a:lnTo>
                <a:lnTo>
                  <a:pt x="146304" y="1306067"/>
                </a:lnTo>
                <a:lnTo>
                  <a:pt x="164591" y="1299971"/>
                </a:lnTo>
                <a:lnTo>
                  <a:pt x="146304" y="1301495"/>
                </a:lnTo>
                <a:lnTo>
                  <a:pt x="134112" y="1296923"/>
                </a:lnTo>
                <a:lnTo>
                  <a:pt x="134112" y="1353259"/>
                </a:lnTo>
                <a:lnTo>
                  <a:pt x="17605" y="1252822"/>
                </a:lnTo>
                <a:lnTo>
                  <a:pt x="13716" y="1257299"/>
                </a:lnTo>
                <a:close/>
              </a:path>
              <a:path w="542543" h="1380743">
                <a:moveTo>
                  <a:pt x="146304" y="1160467"/>
                </a:moveTo>
                <a:lnTo>
                  <a:pt x="146304" y="1086611"/>
                </a:lnTo>
                <a:lnTo>
                  <a:pt x="144780" y="1106423"/>
                </a:lnTo>
                <a:lnTo>
                  <a:pt x="138684" y="1162811"/>
                </a:lnTo>
                <a:lnTo>
                  <a:pt x="146304" y="1168907"/>
                </a:lnTo>
                <a:lnTo>
                  <a:pt x="146304" y="1160467"/>
                </a:lnTo>
                <a:close/>
              </a:path>
              <a:path w="542543" h="1380743">
                <a:moveTo>
                  <a:pt x="144780" y="1362455"/>
                </a:moveTo>
                <a:lnTo>
                  <a:pt x="134112" y="1367027"/>
                </a:lnTo>
                <a:lnTo>
                  <a:pt x="146304" y="1380743"/>
                </a:lnTo>
                <a:lnTo>
                  <a:pt x="146304" y="1306067"/>
                </a:lnTo>
                <a:lnTo>
                  <a:pt x="141732" y="1307591"/>
                </a:lnTo>
                <a:lnTo>
                  <a:pt x="144780" y="1362455"/>
                </a:lnTo>
                <a:close/>
              </a:path>
              <a:path w="542543" h="1380743">
                <a:moveTo>
                  <a:pt x="489203" y="501395"/>
                </a:moveTo>
                <a:lnTo>
                  <a:pt x="498347" y="528827"/>
                </a:lnTo>
                <a:lnTo>
                  <a:pt x="498347" y="527303"/>
                </a:lnTo>
                <a:lnTo>
                  <a:pt x="507491" y="554735"/>
                </a:lnTo>
                <a:lnTo>
                  <a:pt x="513587" y="583691"/>
                </a:lnTo>
                <a:lnTo>
                  <a:pt x="513587" y="582167"/>
                </a:lnTo>
                <a:lnTo>
                  <a:pt x="519683" y="611123"/>
                </a:lnTo>
                <a:lnTo>
                  <a:pt x="524255" y="640079"/>
                </a:lnTo>
                <a:lnTo>
                  <a:pt x="526945" y="665629"/>
                </a:lnTo>
                <a:lnTo>
                  <a:pt x="527303" y="662939"/>
                </a:lnTo>
                <a:lnTo>
                  <a:pt x="530352" y="663320"/>
                </a:lnTo>
                <a:lnTo>
                  <a:pt x="530351" y="602361"/>
                </a:lnTo>
                <a:lnTo>
                  <a:pt x="525779" y="580643"/>
                </a:lnTo>
                <a:lnTo>
                  <a:pt x="519683" y="551687"/>
                </a:lnTo>
                <a:lnTo>
                  <a:pt x="510539" y="524255"/>
                </a:lnTo>
                <a:lnTo>
                  <a:pt x="501395" y="496823"/>
                </a:lnTo>
                <a:lnTo>
                  <a:pt x="490727" y="470915"/>
                </a:lnTo>
                <a:lnTo>
                  <a:pt x="478535" y="445007"/>
                </a:lnTo>
                <a:lnTo>
                  <a:pt x="466343" y="420623"/>
                </a:lnTo>
                <a:lnTo>
                  <a:pt x="452627" y="396239"/>
                </a:lnTo>
                <a:lnTo>
                  <a:pt x="437387" y="371855"/>
                </a:lnTo>
                <a:lnTo>
                  <a:pt x="420623" y="350519"/>
                </a:lnTo>
                <a:lnTo>
                  <a:pt x="403859" y="327659"/>
                </a:lnTo>
                <a:lnTo>
                  <a:pt x="387095" y="307847"/>
                </a:lnTo>
                <a:lnTo>
                  <a:pt x="368807" y="288035"/>
                </a:lnTo>
                <a:lnTo>
                  <a:pt x="348995" y="268223"/>
                </a:lnTo>
                <a:lnTo>
                  <a:pt x="329183" y="251459"/>
                </a:lnTo>
                <a:lnTo>
                  <a:pt x="307847" y="234696"/>
                </a:lnTo>
                <a:lnTo>
                  <a:pt x="286511" y="219455"/>
                </a:lnTo>
                <a:lnTo>
                  <a:pt x="263651" y="204215"/>
                </a:lnTo>
                <a:lnTo>
                  <a:pt x="240791" y="192024"/>
                </a:lnTo>
                <a:lnTo>
                  <a:pt x="216407" y="179831"/>
                </a:lnTo>
                <a:lnTo>
                  <a:pt x="192023" y="169163"/>
                </a:lnTo>
                <a:lnTo>
                  <a:pt x="167639" y="158496"/>
                </a:lnTo>
                <a:lnTo>
                  <a:pt x="141732" y="150875"/>
                </a:lnTo>
                <a:lnTo>
                  <a:pt x="115824" y="144779"/>
                </a:lnTo>
                <a:lnTo>
                  <a:pt x="89916" y="138683"/>
                </a:lnTo>
                <a:lnTo>
                  <a:pt x="62484" y="135635"/>
                </a:lnTo>
                <a:lnTo>
                  <a:pt x="36575" y="132587"/>
                </a:lnTo>
                <a:lnTo>
                  <a:pt x="9144" y="132587"/>
                </a:lnTo>
                <a:lnTo>
                  <a:pt x="1524" y="0"/>
                </a:lnTo>
                <a:lnTo>
                  <a:pt x="1524" y="144779"/>
                </a:lnTo>
                <a:lnTo>
                  <a:pt x="15240" y="138683"/>
                </a:lnTo>
                <a:lnTo>
                  <a:pt x="35052" y="146303"/>
                </a:lnTo>
                <a:lnTo>
                  <a:pt x="62484" y="147827"/>
                </a:lnTo>
                <a:lnTo>
                  <a:pt x="60960" y="147827"/>
                </a:lnTo>
                <a:lnTo>
                  <a:pt x="88392" y="152400"/>
                </a:lnTo>
                <a:lnTo>
                  <a:pt x="114300" y="156972"/>
                </a:lnTo>
                <a:lnTo>
                  <a:pt x="112775" y="156972"/>
                </a:lnTo>
                <a:lnTo>
                  <a:pt x="138684" y="163067"/>
                </a:lnTo>
                <a:lnTo>
                  <a:pt x="163067" y="170687"/>
                </a:lnTo>
                <a:lnTo>
                  <a:pt x="187451" y="179831"/>
                </a:lnTo>
                <a:lnTo>
                  <a:pt x="211835" y="190500"/>
                </a:lnTo>
                <a:lnTo>
                  <a:pt x="234695" y="202691"/>
                </a:lnTo>
                <a:lnTo>
                  <a:pt x="257555" y="214883"/>
                </a:lnTo>
                <a:lnTo>
                  <a:pt x="278891" y="230124"/>
                </a:lnTo>
                <a:lnTo>
                  <a:pt x="278891" y="228600"/>
                </a:lnTo>
                <a:lnTo>
                  <a:pt x="300227" y="245363"/>
                </a:lnTo>
                <a:lnTo>
                  <a:pt x="300227" y="243839"/>
                </a:lnTo>
                <a:lnTo>
                  <a:pt x="320039" y="260603"/>
                </a:lnTo>
                <a:lnTo>
                  <a:pt x="339851" y="278891"/>
                </a:lnTo>
                <a:lnTo>
                  <a:pt x="339851" y="277367"/>
                </a:lnTo>
                <a:lnTo>
                  <a:pt x="359663" y="297179"/>
                </a:lnTo>
                <a:lnTo>
                  <a:pt x="377951" y="315467"/>
                </a:lnTo>
                <a:lnTo>
                  <a:pt x="394715" y="336803"/>
                </a:lnTo>
                <a:lnTo>
                  <a:pt x="411479" y="358139"/>
                </a:lnTo>
                <a:lnTo>
                  <a:pt x="411479" y="356615"/>
                </a:lnTo>
                <a:lnTo>
                  <a:pt x="426719" y="379475"/>
                </a:lnTo>
                <a:lnTo>
                  <a:pt x="441959" y="402335"/>
                </a:lnTo>
                <a:lnTo>
                  <a:pt x="440435" y="402335"/>
                </a:lnTo>
                <a:lnTo>
                  <a:pt x="454151" y="426719"/>
                </a:lnTo>
                <a:lnTo>
                  <a:pt x="467867" y="451103"/>
                </a:lnTo>
                <a:lnTo>
                  <a:pt x="478535" y="475487"/>
                </a:lnTo>
                <a:lnTo>
                  <a:pt x="489203" y="501395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70175" y="525780"/>
            <a:ext cx="2638044" cy="463296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11039" y="516635"/>
            <a:ext cx="896111" cy="489203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41976" y="583691"/>
            <a:ext cx="893063" cy="358139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807963" y="586740"/>
            <a:ext cx="1083564" cy="367283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96695" y="794003"/>
            <a:ext cx="4248911" cy="489203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20995" y="775716"/>
            <a:ext cx="1574291" cy="557783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72200" y="794003"/>
            <a:ext cx="463296" cy="489203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339839" y="810767"/>
            <a:ext cx="399287" cy="457200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0979" y="246887"/>
            <a:ext cx="1405127" cy="1014983"/>
          </a:xfrm>
          <a:custGeom>
            <a:avLst/>
            <a:gdLst/>
            <a:ahLst/>
            <a:cxnLst/>
            <a:rect l="l" t="t" r="r" b="b"/>
            <a:pathLst>
              <a:path w="1405127" h="1014983">
                <a:moveTo>
                  <a:pt x="0" y="0"/>
                </a:moveTo>
                <a:lnTo>
                  <a:pt x="0" y="1014983"/>
                </a:lnTo>
                <a:lnTo>
                  <a:pt x="874775" y="376427"/>
                </a:lnTo>
                <a:lnTo>
                  <a:pt x="1405127" y="0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17932" y="243839"/>
            <a:ext cx="1417319" cy="1027175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0123" y="358139"/>
            <a:ext cx="422147" cy="188975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86000" y="2991611"/>
            <a:ext cx="1033272" cy="1392935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98191" y="2825495"/>
            <a:ext cx="77724" cy="172211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41475" y="4497323"/>
            <a:ext cx="1033272" cy="1392936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70240" y="377276"/>
            <a:ext cx="12537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532" y="624851"/>
            <a:ext cx="10700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solidFill>
                  <a:srgbClr val="FFFFFF"/>
                </a:solidFill>
                <a:latin typeface="Arial"/>
                <a:cs typeface="Arial"/>
              </a:rPr>
              <a:t>ؤ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00076" y="651131"/>
            <a:ext cx="242193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 </a:t>
            </a:r>
            <a:r>
              <a:rPr sz="1250" b="1" i="1" spc="66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-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59740" y="651131"/>
            <a:ext cx="106709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1656" y="908009"/>
            <a:ext cx="5282919" cy="9024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0554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l   </a:t>
            </a:r>
            <a:r>
              <a:rPr sz="2400" b="1" i="1" spc="192" baseline="3413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  <a:p>
            <a:pPr marL="12700" indent="115823">
              <a:lnSpc>
                <a:spcPct val="101623"/>
              </a:lnSpc>
              <a:spcBef>
                <a:spcPts val="333"/>
              </a:spcBef>
            </a:pPr>
            <a:r>
              <a:rPr sz="1000" i="1" spc="0" dirty="0" smtClean="0">
                <a:latin typeface="Calibri"/>
                <a:cs typeface="Calibri"/>
              </a:rPr>
              <a:t>If</a:t>
            </a:r>
            <a:r>
              <a:rPr sz="1000" i="1" spc="-5" dirty="0" smtClean="0">
                <a:latin typeface="Calibri"/>
                <a:cs typeface="Calibri"/>
              </a:rPr>
              <a:t> </a:t>
            </a:r>
            <a:r>
              <a:rPr sz="1000" i="1" spc="4" dirty="0" smtClean="0">
                <a:latin typeface="Calibri"/>
                <a:cs typeface="Calibri"/>
              </a:rPr>
              <a:t>n</a:t>
            </a:r>
            <a:r>
              <a:rPr sz="1000" i="1" spc="0" dirty="0" smtClean="0">
                <a:latin typeface="Calibri"/>
                <a:cs typeface="Calibri"/>
              </a:rPr>
              <a:t>o</a:t>
            </a:r>
            <a:r>
              <a:rPr sz="1000" i="1" spc="-5" dirty="0" smtClean="0">
                <a:latin typeface="Calibri"/>
                <a:cs typeface="Calibri"/>
              </a:rPr>
              <a:t> </a:t>
            </a:r>
            <a:r>
              <a:rPr sz="1000" i="1" spc="-4" dirty="0" smtClean="0">
                <a:latin typeface="Calibri"/>
                <a:cs typeface="Calibri"/>
              </a:rPr>
              <a:t>s</a:t>
            </a:r>
            <a:r>
              <a:rPr sz="1000" i="1" spc="0" dirty="0" smtClean="0">
                <a:latin typeface="Calibri"/>
                <a:cs typeface="Calibri"/>
              </a:rPr>
              <a:t>t</a:t>
            </a:r>
            <a:r>
              <a:rPr sz="1000" i="1" spc="-4" dirty="0" smtClean="0">
                <a:latin typeface="Calibri"/>
                <a:cs typeface="Calibri"/>
              </a:rPr>
              <a:t>r</a:t>
            </a:r>
            <a:r>
              <a:rPr sz="1000" i="1" spc="0" dirty="0" smtClean="0">
                <a:latin typeface="Calibri"/>
                <a:cs typeface="Calibri"/>
              </a:rPr>
              <a:t>i</a:t>
            </a:r>
            <a:r>
              <a:rPr sz="1000" i="1" spc="4" dirty="0" smtClean="0">
                <a:latin typeface="Calibri"/>
                <a:cs typeface="Calibri"/>
              </a:rPr>
              <a:t>ng</a:t>
            </a:r>
            <a:r>
              <a:rPr sz="1000" i="1" spc="0" dirty="0" smtClean="0">
                <a:latin typeface="Calibri"/>
                <a:cs typeface="Calibri"/>
              </a:rPr>
              <a:t>y</a:t>
            </a:r>
            <a:r>
              <a:rPr sz="1000" i="1" spc="-27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D</a:t>
            </a:r>
            <a:r>
              <a:rPr sz="1000" i="1" spc="4" dirty="0" smtClean="0">
                <a:latin typeface="Calibri"/>
                <a:cs typeface="Calibri"/>
              </a:rPr>
              <a:t>N</a:t>
            </a:r>
            <a:r>
              <a:rPr sz="1000" i="1" spc="0" dirty="0" smtClean="0">
                <a:latin typeface="Calibri"/>
                <a:cs typeface="Calibri"/>
              </a:rPr>
              <a:t>A</a:t>
            </a:r>
            <a:r>
              <a:rPr sz="1000" i="1" spc="-18" dirty="0" smtClean="0">
                <a:latin typeface="Calibri"/>
                <a:cs typeface="Calibri"/>
              </a:rPr>
              <a:t> </a:t>
            </a:r>
            <a:r>
              <a:rPr sz="1000" i="1" spc="4" dirty="0" smtClean="0">
                <a:latin typeface="Calibri"/>
                <a:cs typeface="Calibri"/>
              </a:rPr>
              <a:t>p</a:t>
            </a:r>
            <a:r>
              <a:rPr sz="1000" i="1" spc="-4" dirty="0" smtClean="0">
                <a:latin typeface="Calibri"/>
                <a:cs typeface="Calibri"/>
              </a:rPr>
              <a:t>r</a:t>
            </a:r>
            <a:r>
              <a:rPr sz="1000" i="1" spc="4" dirty="0" smtClean="0">
                <a:latin typeface="Calibri"/>
                <a:cs typeface="Calibri"/>
              </a:rPr>
              <a:t>ec</a:t>
            </a:r>
            <a:r>
              <a:rPr sz="1000" i="1" spc="0" dirty="0" smtClean="0">
                <a:latin typeface="Calibri"/>
                <a:cs typeface="Calibri"/>
              </a:rPr>
              <a:t>i</a:t>
            </a:r>
            <a:r>
              <a:rPr sz="1000" i="1" spc="4" dirty="0" smtClean="0">
                <a:latin typeface="Calibri"/>
                <a:cs typeface="Calibri"/>
              </a:rPr>
              <a:t>p</a:t>
            </a:r>
            <a:r>
              <a:rPr sz="1000" i="1" spc="0" dirty="0" smtClean="0">
                <a:latin typeface="Calibri"/>
                <a:cs typeface="Calibri"/>
              </a:rPr>
              <a:t>it</a:t>
            </a:r>
            <a:r>
              <a:rPr sz="1000" i="1" spc="4" dirty="0" smtClean="0">
                <a:latin typeface="Calibri"/>
                <a:cs typeface="Calibri"/>
              </a:rPr>
              <a:t>a</a:t>
            </a:r>
            <a:r>
              <a:rPr sz="1000" i="1" spc="0" dirty="0" smtClean="0">
                <a:latin typeface="Calibri"/>
                <a:cs typeface="Calibri"/>
              </a:rPr>
              <a:t>te</a:t>
            </a:r>
            <a:r>
              <a:rPr sz="1000" i="1" spc="-38" dirty="0" smtClean="0">
                <a:latin typeface="Calibri"/>
                <a:cs typeface="Calibri"/>
              </a:rPr>
              <a:t> </a:t>
            </a:r>
            <a:r>
              <a:rPr sz="1000" i="1" spc="-4" dirty="0" smtClean="0">
                <a:latin typeface="Calibri"/>
                <a:cs typeface="Calibri"/>
              </a:rPr>
              <a:t>f</a:t>
            </a:r>
            <a:r>
              <a:rPr sz="1000" i="1" spc="4" dirty="0" smtClean="0">
                <a:latin typeface="Calibri"/>
                <a:cs typeface="Calibri"/>
              </a:rPr>
              <a:t>o</a:t>
            </a:r>
            <a:r>
              <a:rPr sz="1000" i="1" spc="-4" dirty="0" smtClean="0">
                <a:latin typeface="Calibri"/>
                <a:cs typeface="Calibri"/>
              </a:rPr>
              <a:t>r</a:t>
            </a:r>
            <a:r>
              <a:rPr sz="1000" i="1" spc="4" dirty="0" smtClean="0">
                <a:latin typeface="Calibri"/>
                <a:cs typeface="Calibri"/>
              </a:rPr>
              <a:t>m</a:t>
            </a:r>
            <a:r>
              <a:rPr sz="1000" i="1" spc="0" dirty="0" smtClean="0">
                <a:latin typeface="Calibri"/>
                <a:cs typeface="Calibri"/>
              </a:rPr>
              <a:t>s</a:t>
            </a:r>
            <a:r>
              <a:rPr sz="1000" i="1" spc="-23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in</a:t>
            </a:r>
            <a:r>
              <a:rPr sz="1000" i="1" spc="-2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t</a:t>
            </a:r>
            <a:r>
              <a:rPr sz="1000" i="1" spc="4" dirty="0" smtClean="0">
                <a:latin typeface="Calibri"/>
                <a:cs typeface="Calibri"/>
              </a:rPr>
              <a:t>h</a:t>
            </a:r>
            <a:r>
              <a:rPr sz="1000" i="1" spc="0" dirty="0" smtClean="0">
                <a:latin typeface="Calibri"/>
                <a:cs typeface="Calibri"/>
              </a:rPr>
              <a:t>e</a:t>
            </a:r>
            <a:r>
              <a:rPr sz="1000" i="1" spc="-8" dirty="0" smtClean="0">
                <a:latin typeface="Calibri"/>
                <a:cs typeface="Calibri"/>
              </a:rPr>
              <a:t> </a:t>
            </a:r>
            <a:r>
              <a:rPr sz="1000" i="1" spc="4" dirty="0" smtClean="0">
                <a:latin typeface="Calibri"/>
                <a:cs typeface="Calibri"/>
              </a:rPr>
              <a:t>abo</a:t>
            </a:r>
            <a:r>
              <a:rPr sz="1000" i="1" spc="0" dirty="0" smtClean="0">
                <a:latin typeface="Calibri"/>
                <a:cs typeface="Calibri"/>
              </a:rPr>
              <a:t>ve</a:t>
            </a:r>
            <a:r>
              <a:rPr sz="1000" i="1" spc="-19" dirty="0" smtClean="0">
                <a:latin typeface="Calibri"/>
                <a:cs typeface="Calibri"/>
              </a:rPr>
              <a:t> </a:t>
            </a:r>
            <a:r>
              <a:rPr sz="1000" i="1" spc="-4" dirty="0" smtClean="0">
                <a:latin typeface="Calibri"/>
                <a:cs typeface="Calibri"/>
              </a:rPr>
              <a:t>s</a:t>
            </a:r>
            <a:r>
              <a:rPr sz="1000" i="1" spc="0" dirty="0" smtClean="0">
                <a:latin typeface="Calibri"/>
                <a:cs typeface="Calibri"/>
              </a:rPr>
              <a:t>t</a:t>
            </a:r>
            <a:r>
              <a:rPr sz="1000" i="1" spc="4" dirty="0" smtClean="0">
                <a:latin typeface="Calibri"/>
                <a:cs typeface="Calibri"/>
              </a:rPr>
              <a:t>ep</a:t>
            </a:r>
            <a:r>
              <a:rPr sz="1000" i="1" spc="0" dirty="0" smtClean="0">
                <a:latin typeface="Calibri"/>
                <a:cs typeface="Calibri"/>
              </a:rPr>
              <a:t>,</a:t>
            </a:r>
            <a:r>
              <a:rPr sz="1000" i="1" spc="-14" dirty="0" smtClean="0">
                <a:latin typeface="Calibri"/>
                <a:cs typeface="Calibri"/>
              </a:rPr>
              <a:t> </a:t>
            </a:r>
            <a:r>
              <a:rPr sz="1000" i="1" spc="-9" dirty="0" smtClean="0">
                <a:latin typeface="Calibri"/>
                <a:cs typeface="Calibri"/>
              </a:rPr>
              <a:t>t</a:t>
            </a:r>
            <a:r>
              <a:rPr sz="1000" i="1" spc="4" dirty="0" smtClean="0">
                <a:latin typeface="Calibri"/>
                <a:cs typeface="Calibri"/>
              </a:rPr>
              <a:t>h</a:t>
            </a:r>
            <a:r>
              <a:rPr sz="1000" i="1" spc="0" dirty="0" smtClean="0">
                <a:latin typeface="Calibri"/>
                <a:cs typeface="Calibri"/>
              </a:rPr>
              <a:t>is</a:t>
            </a:r>
            <a:r>
              <a:rPr sz="1000" i="1" spc="-14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i</a:t>
            </a:r>
            <a:r>
              <a:rPr sz="1000" i="1" spc="4" dirty="0" smtClean="0">
                <a:latin typeface="Calibri"/>
                <a:cs typeface="Calibri"/>
              </a:rPr>
              <a:t>mp</a:t>
            </a:r>
            <a:r>
              <a:rPr sz="1000" i="1" spc="0" dirty="0" smtClean="0">
                <a:latin typeface="Calibri"/>
                <a:cs typeface="Calibri"/>
              </a:rPr>
              <a:t>li</a:t>
            </a:r>
            <a:r>
              <a:rPr sz="1000" i="1" spc="44" dirty="0" smtClean="0">
                <a:latin typeface="Calibri"/>
                <a:cs typeface="Calibri"/>
              </a:rPr>
              <a:t>e</a:t>
            </a:r>
            <a:r>
              <a:rPr sz="1000" i="1" spc="0" dirty="0" smtClean="0">
                <a:latin typeface="Calibri"/>
                <a:cs typeface="Calibri"/>
              </a:rPr>
              <a:t>s</a:t>
            </a:r>
            <a:r>
              <a:rPr sz="1000" i="1" spc="-28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t</a:t>
            </a:r>
            <a:r>
              <a:rPr sz="1000" i="1" spc="4" dirty="0" smtClean="0">
                <a:latin typeface="Calibri"/>
                <a:cs typeface="Calibri"/>
              </a:rPr>
              <a:t>ha</a:t>
            </a:r>
            <a:r>
              <a:rPr sz="1000" i="1" spc="0" dirty="0" smtClean="0">
                <a:latin typeface="Calibri"/>
                <a:cs typeface="Calibri"/>
              </a:rPr>
              <a:t>t</a:t>
            </a:r>
            <a:r>
              <a:rPr sz="1000" i="1" spc="-11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t</a:t>
            </a:r>
            <a:r>
              <a:rPr sz="1000" i="1" spc="4" dirty="0" smtClean="0">
                <a:latin typeface="Calibri"/>
                <a:cs typeface="Calibri"/>
              </a:rPr>
              <a:t>h</a:t>
            </a:r>
            <a:r>
              <a:rPr sz="1000" i="1" spc="0" dirty="0" smtClean="0">
                <a:latin typeface="Calibri"/>
                <a:cs typeface="Calibri"/>
              </a:rPr>
              <a:t>e</a:t>
            </a:r>
            <a:r>
              <a:rPr sz="1000" i="1" spc="-8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D</a:t>
            </a:r>
            <a:r>
              <a:rPr sz="1000" i="1" spc="4" dirty="0" smtClean="0">
                <a:latin typeface="Calibri"/>
                <a:cs typeface="Calibri"/>
              </a:rPr>
              <a:t>N</a:t>
            </a:r>
            <a:r>
              <a:rPr sz="1000" i="1" spc="0" dirty="0" smtClean="0">
                <a:latin typeface="Calibri"/>
                <a:cs typeface="Calibri"/>
              </a:rPr>
              <a:t>A</a:t>
            </a:r>
            <a:r>
              <a:rPr sz="1000" i="1" spc="-18" dirty="0" smtClean="0">
                <a:latin typeface="Calibri"/>
                <a:cs typeface="Calibri"/>
              </a:rPr>
              <a:t> </a:t>
            </a:r>
            <a:r>
              <a:rPr sz="1000" i="1" spc="4" dirty="0" smtClean="0">
                <a:latin typeface="Calibri"/>
                <a:cs typeface="Calibri"/>
              </a:rPr>
              <a:t>ha</a:t>
            </a:r>
            <a:r>
              <a:rPr sz="1000" i="1" spc="0" dirty="0" smtClean="0">
                <a:latin typeface="Calibri"/>
                <a:cs typeface="Calibri"/>
              </a:rPr>
              <a:t>s</a:t>
            </a:r>
            <a:r>
              <a:rPr sz="1000" i="1" spc="-14" dirty="0" smtClean="0">
                <a:latin typeface="Calibri"/>
                <a:cs typeface="Calibri"/>
              </a:rPr>
              <a:t> </a:t>
            </a:r>
            <a:r>
              <a:rPr sz="1000" i="1" spc="-4" dirty="0" smtClean="0">
                <a:latin typeface="Calibri"/>
                <a:cs typeface="Calibri"/>
              </a:rPr>
              <a:t>s</a:t>
            </a:r>
            <a:r>
              <a:rPr sz="1000" i="1" spc="4" dirty="0" smtClean="0">
                <a:latin typeface="Calibri"/>
                <a:cs typeface="Calibri"/>
              </a:rPr>
              <a:t>h</a:t>
            </a:r>
            <a:r>
              <a:rPr sz="1000" i="1" spc="-4" dirty="0" smtClean="0">
                <a:latin typeface="Calibri"/>
                <a:cs typeface="Calibri"/>
              </a:rPr>
              <a:t>e</a:t>
            </a:r>
            <a:r>
              <a:rPr sz="1000" i="1" spc="4" dirty="0" smtClean="0">
                <a:latin typeface="Calibri"/>
                <a:cs typeface="Calibri"/>
              </a:rPr>
              <a:t>a</a:t>
            </a:r>
            <a:r>
              <a:rPr sz="1000" i="1" spc="-4" dirty="0" smtClean="0">
                <a:latin typeface="Calibri"/>
                <a:cs typeface="Calibri"/>
              </a:rPr>
              <a:t>r</a:t>
            </a:r>
            <a:r>
              <a:rPr sz="1000" i="1" spc="4" dirty="0" smtClean="0">
                <a:latin typeface="Calibri"/>
                <a:cs typeface="Calibri"/>
              </a:rPr>
              <a:t>e</a:t>
            </a:r>
            <a:r>
              <a:rPr sz="1000" i="1" spc="0" dirty="0" smtClean="0">
                <a:latin typeface="Calibri"/>
                <a:cs typeface="Calibri"/>
              </a:rPr>
              <a:t>d</a:t>
            </a:r>
            <a:r>
              <a:rPr sz="1000" i="1" spc="-34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i</a:t>
            </a:r>
            <a:r>
              <a:rPr sz="1000" i="1" spc="4" dirty="0" smtClean="0">
                <a:latin typeface="Calibri"/>
                <a:cs typeface="Calibri"/>
              </a:rPr>
              <a:t>n</a:t>
            </a:r>
            <a:r>
              <a:rPr sz="1000" i="1" spc="0" dirty="0" smtClean="0">
                <a:latin typeface="Calibri"/>
                <a:cs typeface="Calibri"/>
              </a:rPr>
              <a:t>to</a:t>
            </a:r>
            <a:r>
              <a:rPr sz="1000" i="1" spc="4" dirty="0" smtClean="0">
                <a:latin typeface="Calibri"/>
                <a:cs typeface="Calibri"/>
              </a:rPr>
              <a:t> </a:t>
            </a:r>
            <a:r>
              <a:rPr sz="1000" i="1" spc="-4" dirty="0" smtClean="0">
                <a:latin typeface="Calibri"/>
                <a:cs typeface="Calibri"/>
              </a:rPr>
              <a:t>r</a:t>
            </a:r>
            <a:r>
              <a:rPr sz="1000" i="1" spc="4" dirty="0" smtClean="0">
                <a:latin typeface="Calibri"/>
                <a:cs typeface="Calibri"/>
              </a:rPr>
              <a:t>e</a:t>
            </a:r>
            <a:r>
              <a:rPr sz="1000" i="1" spc="0" dirty="0" smtClean="0">
                <a:latin typeface="Calibri"/>
                <a:cs typeface="Calibri"/>
              </a:rPr>
              <a:t>l</a:t>
            </a:r>
            <a:r>
              <a:rPr sz="1000" i="1" spc="4" dirty="0" smtClean="0">
                <a:latin typeface="Calibri"/>
                <a:cs typeface="Calibri"/>
              </a:rPr>
              <a:t>a</a:t>
            </a:r>
            <a:r>
              <a:rPr sz="1000" i="1" spc="0" dirty="0" smtClean="0">
                <a:latin typeface="Calibri"/>
                <a:cs typeface="Calibri"/>
              </a:rPr>
              <a:t>tiv</a:t>
            </a:r>
            <a:r>
              <a:rPr sz="1000" i="1" spc="4" dirty="0" smtClean="0">
                <a:latin typeface="Calibri"/>
                <a:cs typeface="Calibri"/>
              </a:rPr>
              <a:t>e</a:t>
            </a:r>
            <a:r>
              <a:rPr sz="1000" i="1" spc="0" dirty="0" smtClean="0">
                <a:latin typeface="Calibri"/>
                <a:cs typeface="Calibri"/>
              </a:rPr>
              <a:t>ly</a:t>
            </a:r>
            <a:r>
              <a:rPr sz="1000" i="1" spc="-37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l</a:t>
            </a:r>
            <a:r>
              <a:rPr sz="1000" i="1" spc="4" dirty="0" smtClean="0">
                <a:latin typeface="Calibri"/>
                <a:cs typeface="Calibri"/>
              </a:rPr>
              <a:t>o</a:t>
            </a:r>
            <a:r>
              <a:rPr sz="1000" i="1" spc="9" dirty="0" smtClean="0">
                <a:latin typeface="Calibri"/>
                <a:cs typeface="Calibri"/>
              </a:rPr>
              <a:t>w</a:t>
            </a:r>
            <a:r>
              <a:rPr sz="1000" i="1" spc="-4" dirty="0" smtClean="0">
                <a:latin typeface="Calibri"/>
                <a:cs typeface="Calibri"/>
              </a:rPr>
              <a:t>-</a:t>
            </a:r>
            <a:r>
              <a:rPr sz="1000" i="1" spc="4" dirty="0" smtClean="0">
                <a:latin typeface="Calibri"/>
                <a:cs typeface="Calibri"/>
              </a:rPr>
              <a:t>mo</a:t>
            </a:r>
            <a:r>
              <a:rPr sz="1000" i="1" spc="0" dirty="0" smtClean="0">
                <a:latin typeface="Calibri"/>
                <a:cs typeface="Calibri"/>
              </a:rPr>
              <a:t>l</a:t>
            </a:r>
            <a:r>
              <a:rPr sz="1000" i="1" spc="4" dirty="0" smtClean="0">
                <a:latin typeface="Calibri"/>
                <a:cs typeface="Calibri"/>
              </a:rPr>
              <a:t>ecu</a:t>
            </a:r>
            <a:r>
              <a:rPr sz="1000" i="1" spc="0" dirty="0" smtClean="0">
                <a:latin typeface="Calibri"/>
                <a:cs typeface="Calibri"/>
              </a:rPr>
              <a:t>l</a:t>
            </a:r>
            <a:r>
              <a:rPr sz="1000" i="1" spc="4" dirty="0" smtClean="0">
                <a:latin typeface="Calibri"/>
                <a:cs typeface="Calibri"/>
              </a:rPr>
              <a:t>a</a:t>
            </a:r>
            <a:r>
              <a:rPr sz="1000" i="1" spc="0" dirty="0" smtClean="0">
                <a:latin typeface="Calibri"/>
                <a:cs typeface="Calibri"/>
              </a:rPr>
              <a:t>r</a:t>
            </a:r>
            <a:r>
              <a:rPr sz="1000" i="1" spc="4" dirty="0" smtClean="0">
                <a:latin typeface="Calibri"/>
                <a:cs typeface="Calibri"/>
              </a:rPr>
              <a:t>-</a:t>
            </a:r>
            <a:r>
              <a:rPr sz="1000" i="1" spc="-4" dirty="0" smtClean="0">
                <a:latin typeface="Calibri"/>
                <a:cs typeface="Calibri"/>
              </a:rPr>
              <a:t>w</a:t>
            </a:r>
            <a:r>
              <a:rPr sz="1000" i="1" spc="4" dirty="0" smtClean="0">
                <a:latin typeface="Calibri"/>
                <a:cs typeface="Calibri"/>
              </a:rPr>
              <a:t>e</a:t>
            </a:r>
            <a:r>
              <a:rPr sz="1000" i="1" spc="0" dirty="0" smtClean="0">
                <a:latin typeface="Calibri"/>
                <a:cs typeface="Calibri"/>
              </a:rPr>
              <a:t>i</a:t>
            </a:r>
            <a:r>
              <a:rPr sz="1000" i="1" spc="4" dirty="0" smtClean="0">
                <a:latin typeface="Calibri"/>
                <a:cs typeface="Calibri"/>
              </a:rPr>
              <a:t>gh</a:t>
            </a:r>
            <a:r>
              <a:rPr sz="1000" i="1" spc="0" dirty="0" smtClean="0">
                <a:latin typeface="Calibri"/>
                <a:cs typeface="Calibri"/>
              </a:rPr>
              <a:t>t</a:t>
            </a:r>
            <a:r>
              <a:rPr sz="1000" i="1" spc="-83" dirty="0" smtClean="0">
                <a:latin typeface="Calibri"/>
                <a:cs typeface="Calibri"/>
              </a:rPr>
              <a:t> </a:t>
            </a:r>
            <a:r>
              <a:rPr sz="1000" i="1" spc="4" dirty="0" smtClean="0">
                <a:latin typeface="Calibri"/>
                <a:cs typeface="Calibri"/>
              </a:rPr>
              <a:t>p</a:t>
            </a:r>
            <a:r>
              <a:rPr sz="1000" i="1" spc="0" dirty="0" smtClean="0">
                <a:latin typeface="Calibri"/>
                <a:cs typeface="Calibri"/>
              </a:rPr>
              <a:t>i</a:t>
            </a:r>
            <a:r>
              <a:rPr sz="1000" i="1" spc="4" dirty="0" smtClean="0">
                <a:latin typeface="Calibri"/>
                <a:cs typeface="Calibri"/>
              </a:rPr>
              <a:t>ece</a:t>
            </a:r>
            <a:r>
              <a:rPr sz="1000" i="1" spc="-4" dirty="0" smtClean="0">
                <a:latin typeface="Calibri"/>
                <a:cs typeface="Calibri"/>
              </a:rPr>
              <a:t>s</a:t>
            </a:r>
            <a:r>
              <a:rPr sz="1000" i="1" spc="0" dirty="0" smtClean="0">
                <a:latin typeface="Calibri"/>
                <a:cs typeface="Calibri"/>
              </a:rPr>
              <a:t>.</a:t>
            </a:r>
            <a:r>
              <a:rPr sz="1000" i="1" spc="-27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If</a:t>
            </a:r>
            <a:r>
              <a:rPr sz="1000" i="1" spc="-5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t</a:t>
            </a:r>
            <a:r>
              <a:rPr sz="1000" i="1" spc="4" dirty="0" smtClean="0">
                <a:latin typeface="Calibri"/>
                <a:cs typeface="Calibri"/>
              </a:rPr>
              <a:t>h</a:t>
            </a:r>
            <a:r>
              <a:rPr sz="1000" i="1" spc="0" dirty="0" smtClean="0">
                <a:latin typeface="Calibri"/>
                <a:cs typeface="Calibri"/>
              </a:rPr>
              <a:t>is</a:t>
            </a:r>
            <a:r>
              <a:rPr sz="1000" i="1" spc="-14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is</a:t>
            </a:r>
            <a:r>
              <a:rPr sz="1000" i="1" spc="-6" dirty="0" smtClean="0">
                <a:latin typeface="Calibri"/>
                <a:cs typeface="Calibri"/>
              </a:rPr>
              <a:t> </a:t>
            </a:r>
            <a:r>
              <a:rPr sz="1000" i="1" spc="4" dirty="0" smtClean="0">
                <a:latin typeface="Calibri"/>
                <a:cs typeface="Calibri"/>
              </a:rPr>
              <a:t>accep</a:t>
            </a:r>
            <a:r>
              <a:rPr sz="1000" i="1" spc="-9" dirty="0" smtClean="0">
                <a:latin typeface="Calibri"/>
                <a:cs typeface="Calibri"/>
              </a:rPr>
              <a:t>t</a:t>
            </a:r>
            <a:r>
              <a:rPr sz="1000" i="1" spc="4" dirty="0" smtClean="0">
                <a:latin typeface="Calibri"/>
                <a:cs typeface="Calibri"/>
              </a:rPr>
              <a:t>ab</a:t>
            </a:r>
            <a:r>
              <a:rPr sz="1000" i="1" spc="0" dirty="0" smtClean="0">
                <a:latin typeface="Calibri"/>
                <a:cs typeface="Calibri"/>
              </a:rPr>
              <a:t>l</a:t>
            </a:r>
            <a:r>
              <a:rPr sz="1000" i="1" spc="4" dirty="0" smtClean="0">
                <a:latin typeface="Calibri"/>
                <a:cs typeface="Calibri"/>
              </a:rPr>
              <a:t>e</a:t>
            </a:r>
            <a:r>
              <a:rPr sz="1000" i="1" spc="0" dirty="0" smtClean="0">
                <a:latin typeface="Calibri"/>
                <a:cs typeface="Calibri"/>
              </a:rPr>
              <a:t>,</a:t>
            </a:r>
            <a:r>
              <a:rPr sz="1000" i="1" spc="-41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i.</a:t>
            </a:r>
            <a:r>
              <a:rPr sz="1000" i="1" spc="4" dirty="0" smtClean="0">
                <a:latin typeface="Calibri"/>
                <a:cs typeface="Calibri"/>
              </a:rPr>
              <a:t>e</a:t>
            </a:r>
            <a:r>
              <a:rPr sz="1000" i="1" spc="0" dirty="0" smtClean="0">
                <a:latin typeface="Calibri"/>
                <a:cs typeface="Calibri"/>
              </a:rPr>
              <a:t>.,</a:t>
            </a:r>
            <a:r>
              <a:rPr sz="1000" i="1" spc="-9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if</a:t>
            </a:r>
            <a:r>
              <a:rPr sz="1000" i="1" spc="-5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D</a:t>
            </a:r>
            <a:r>
              <a:rPr sz="1000" i="1" spc="4" dirty="0" smtClean="0">
                <a:latin typeface="Calibri"/>
                <a:cs typeface="Calibri"/>
              </a:rPr>
              <a:t>N</a:t>
            </a:r>
            <a:r>
              <a:rPr sz="1000" i="1" spc="0" dirty="0" smtClean="0">
                <a:latin typeface="Calibri"/>
                <a:cs typeface="Calibri"/>
              </a:rPr>
              <a:t>A</a:t>
            </a:r>
            <a:r>
              <a:rPr sz="1000" i="1" spc="-18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is</a:t>
            </a:r>
            <a:r>
              <a:rPr sz="1000" i="1" spc="-6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to</a:t>
            </a:r>
            <a:r>
              <a:rPr sz="1000" i="1" spc="-3" dirty="0" smtClean="0">
                <a:latin typeface="Calibri"/>
                <a:cs typeface="Calibri"/>
              </a:rPr>
              <a:t> </a:t>
            </a:r>
            <a:r>
              <a:rPr sz="1000" i="1" spc="4" dirty="0" smtClean="0">
                <a:latin typeface="Calibri"/>
                <a:cs typeface="Calibri"/>
              </a:rPr>
              <a:t>b</a:t>
            </a:r>
            <a:r>
              <a:rPr sz="1000" i="1" spc="0" dirty="0" smtClean="0">
                <a:latin typeface="Calibri"/>
                <a:cs typeface="Calibri"/>
              </a:rPr>
              <a:t>e</a:t>
            </a:r>
            <a:r>
              <a:rPr sz="1000" i="1" spc="29" dirty="0" smtClean="0">
                <a:latin typeface="Calibri"/>
                <a:cs typeface="Calibri"/>
              </a:rPr>
              <a:t> </a:t>
            </a:r>
            <a:r>
              <a:rPr sz="1000" i="1" spc="4" dirty="0" smtClean="0">
                <a:latin typeface="Calibri"/>
                <a:cs typeface="Calibri"/>
              </a:rPr>
              <a:t>d</a:t>
            </a:r>
            <a:r>
              <a:rPr sz="1000" i="1" spc="0" dirty="0" smtClean="0">
                <a:latin typeface="Calibri"/>
                <a:cs typeface="Calibri"/>
              </a:rPr>
              <a:t>i</a:t>
            </a:r>
            <a:r>
              <a:rPr sz="1000" i="1" spc="-9" dirty="0" smtClean="0">
                <a:latin typeface="Calibri"/>
                <a:cs typeface="Calibri"/>
              </a:rPr>
              <a:t>g</a:t>
            </a:r>
            <a:r>
              <a:rPr sz="1000" i="1" spc="4" dirty="0" smtClean="0">
                <a:latin typeface="Calibri"/>
                <a:cs typeface="Calibri"/>
              </a:rPr>
              <a:t>e</a:t>
            </a:r>
            <a:r>
              <a:rPr sz="1000" i="1" spc="-4" dirty="0" smtClean="0">
                <a:latin typeface="Calibri"/>
                <a:cs typeface="Calibri"/>
              </a:rPr>
              <a:t>s</a:t>
            </a:r>
            <a:r>
              <a:rPr sz="1000" i="1" spc="0" dirty="0" smtClean="0">
                <a:latin typeface="Calibri"/>
                <a:cs typeface="Calibri"/>
              </a:rPr>
              <a:t>t</a:t>
            </a:r>
            <a:r>
              <a:rPr sz="1000" i="1" spc="4" dirty="0" smtClean="0">
                <a:latin typeface="Calibri"/>
                <a:cs typeface="Calibri"/>
              </a:rPr>
              <a:t>e</a:t>
            </a:r>
            <a:r>
              <a:rPr sz="1000" i="1" spc="0" dirty="0" smtClean="0">
                <a:latin typeface="Calibri"/>
                <a:cs typeface="Calibri"/>
              </a:rPr>
              <a:t>d</a:t>
            </a:r>
            <a:r>
              <a:rPr sz="1000" i="1" spc="-29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to</a:t>
            </a:r>
            <a:r>
              <a:rPr sz="1000" i="1" spc="-10" dirty="0" smtClean="0">
                <a:latin typeface="Calibri"/>
                <a:cs typeface="Calibri"/>
              </a:rPr>
              <a:t> </a:t>
            </a:r>
            <a:r>
              <a:rPr sz="1000" i="1" spc="4" dirty="0" smtClean="0">
                <a:latin typeface="Calibri"/>
                <a:cs typeface="Calibri"/>
              </a:rPr>
              <a:t>comp</a:t>
            </a:r>
            <a:r>
              <a:rPr sz="1000" i="1" spc="0" dirty="0" smtClean="0">
                <a:latin typeface="Calibri"/>
                <a:cs typeface="Calibri"/>
              </a:rPr>
              <a:t>l</a:t>
            </a:r>
            <a:r>
              <a:rPr sz="1000" i="1" spc="4" dirty="0" smtClean="0">
                <a:latin typeface="Calibri"/>
                <a:cs typeface="Calibri"/>
              </a:rPr>
              <a:t>e</a:t>
            </a:r>
            <a:r>
              <a:rPr sz="1000" i="1" spc="0" dirty="0" smtClean="0">
                <a:latin typeface="Calibri"/>
                <a:cs typeface="Calibri"/>
              </a:rPr>
              <a:t>ti</a:t>
            </a:r>
            <a:r>
              <a:rPr sz="1000" i="1" spc="4" dirty="0" smtClean="0">
                <a:latin typeface="Calibri"/>
                <a:cs typeface="Calibri"/>
              </a:rPr>
              <a:t>o</a:t>
            </a:r>
            <a:r>
              <a:rPr sz="1000" i="1" spc="0" dirty="0" smtClean="0">
                <a:latin typeface="Calibri"/>
                <a:cs typeface="Calibri"/>
              </a:rPr>
              <a:t>n</a:t>
            </a:r>
            <a:r>
              <a:rPr sz="1000" i="1" spc="4" dirty="0" smtClean="0">
                <a:latin typeface="Calibri"/>
                <a:cs typeface="Calibri"/>
              </a:rPr>
              <a:t> </a:t>
            </a:r>
            <a:r>
              <a:rPr sz="1000" i="1" spc="-4" dirty="0" smtClean="0">
                <a:latin typeface="Calibri"/>
                <a:cs typeface="Calibri"/>
              </a:rPr>
              <a:t>w</a:t>
            </a:r>
            <a:r>
              <a:rPr sz="1000" i="1" spc="0" dirty="0" smtClean="0">
                <a:latin typeface="Calibri"/>
                <a:cs typeface="Calibri"/>
              </a:rPr>
              <a:t>ith</a:t>
            </a:r>
            <a:r>
              <a:rPr sz="1000" i="1" spc="-12" dirty="0" smtClean="0">
                <a:latin typeface="Calibri"/>
                <a:cs typeface="Calibri"/>
              </a:rPr>
              <a:t> </a:t>
            </a:r>
            <a:r>
              <a:rPr sz="1000" i="1" spc="-4" dirty="0" smtClean="0">
                <a:latin typeface="Calibri"/>
                <a:cs typeface="Calibri"/>
              </a:rPr>
              <a:t>r</a:t>
            </a:r>
            <a:r>
              <a:rPr sz="1000" i="1" spc="4" dirty="0" smtClean="0">
                <a:latin typeface="Calibri"/>
                <a:cs typeface="Calibri"/>
              </a:rPr>
              <a:t>e</a:t>
            </a:r>
            <a:r>
              <a:rPr sz="1000" i="1" spc="-4" dirty="0" smtClean="0">
                <a:latin typeface="Calibri"/>
                <a:cs typeface="Calibri"/>
              </a:rPr>
              <a:t>s</a:t>
            </a:r>
            <a:r>
              <a:rPr sz="1000" i="1" spc="0" dirty="0" smtClean="0">
                <a:latin typeface="Calibri"/>
                <a:cs typeface="Calibri"/>
              </a:rPr>
              <a:t>t</a:t>
            </a:r>
            <a:r>
              <a:rPr sz="1000" i="1" spc="-4" dirty="0" smtClean="0">
                <a:latin typeface="Calibri"/>
                <a:cs typeface="Calibri"/>
              </a:rPr>
              <a:t>r</a:t>
            </a:r>
            <a:r>
              <a:rPr sz="1000" i="1" spc="0" dirty="0" smtClean="0">
                <a:latin typeface="Calibri"/>
                <a:cs typeface="Calibri"/>
              </a:rPr>
              <a:t>i</a:t>
            </a:r>
            <a:r>
              <a:rPr sz="1000" i="1" spc="4" dirty="0" smtClean="0">
                <a:latin typeface="Calibri"/>
                <a:cs typeface="Calibri"/>
              </a:rPr>
              <a:t>c</a:t>
            </a:r>
            <a:r>
              <a:rPr sz="1000" i="1" spc="0" dirty="0" smtClean="0">
                <a:latin typeface="Calibri"/>
                <a:cs typeface="Calibri"/>
              </a:rPr>
              <a:t>ti</a:t>
            </a:r>
            <a:r>
              <a:rPr sz="1000" i="1" spc="4" dirty="0" smtClean="0">
                <a:latin typeface="Calibri"/>
                <a:cs typeface="Calibri"/>
              </a:rPr>
              <a:t>o</a:t>
            </a:r>
            <a:r>
              <a:rPr sz="1000" i="1" spc="0" dirty="0" smtClean="0">
                <a:latin typeface="Calibri"/>
                <a:cs typeface="Calibri"/>
              </a:rPr>
              <a:t>n</a:t>
            </a:r>
            <a:r>
              <a:rPr sz="1000" i="1" spc="-36" dirty="0" smtClean="0">
                <a:latin typeface="Calibri"/>
                <a:cs typeface="Calibri"/>
              </a:rPr>
              <a:t> </a:t>
            </a:r>
            <a:r>
              <a:rPr sz="1000" i="1" spc="4" dirty="0" smtClean="0">
                <a:latin typeface="Calibri"/>
                <a:cs typeface="Calibri"/>
              </a:rPr>
              <a:t>e</a:t>
            </a:r>
            <a:r>
              <a:rPr sz="1000" i="1" spc="-9" dirty="0" smtClean="0">
                <a:latin typeface="Calibri"/>
                <a:cs typeface="Calibri"/>
              </a:rPr>
              <a:t>n</a:t>
            </a:r>
            <a:r>
              <a:rPr sz="1000" i="1" spc="4" dirty="0" smtClean="0">
                <a:latin typeface="Calibri"/>
                <a:cs typeface="Calibri"/>
              </a:rPr>
              <a:t>donuc</a:t>
            </a:r>
            <a:r>
              <a:rPr sz="1000" i="1" spc="0" dirty="0" smtClean="0">
                <a:latin typeface="Calibri"/>
                <a:cs typeface="Calibri"/>
              </a:rPr>
              <a:t>l</a:t>
            </a:r>
            <a:r>
              <a:rPr sz="1000" i="1" spc="4" dirty="0" smtClean="0">
                <a:latin typeface="Calibri"/>
                <a:cs typeface="Calibri"/>
              </a:rPr>
              <a:t>ea</a:t>
            </a:r>
            <a:r>
              <a:rPr sz="1000" i="1" spc="-4" dirty="0" smtClean="0">
                <a:latin typeface="Calibri"/>
                <a:cs typeface="Calibri"/>
              </a:rPr>
              <a:t>s</a:t>
            </a:r>
            <a:r>
              <a:rPr sz="1000" i="1" spc="4" dirty="0" smtClean="0">
                <a:latin typeface="Calibri"/>
                <a:cs typeface="Calibri"/>
              </a:rPr>
              <a:t>e</a:t>
            </a:r>
            <a:r>
              <a:rPr sz="1000" i="1" spc="0" dirty="0" smtClean="0">
                <a:latin typeface="Calibri"/>
                <a:cs typeface="Calibri"/>
              </a:rPr>
              <a:t>s</a:t>
            </a:r>
            <a:r>
              <a:rPr sz="1000" i="1" spc="-59" dirty="0" smtClean="0">
                <a:latin typeface="Calibri"/>
                <a:cs typeface="Calibri"/>
              </a:rPr>
              <a:t> </a:t>
            </a:r>
            <a:r>
              <a:rPr sz="1000" i="1" spc="-4" dirty="0" smtClean="0">
                <a:latin typeface="Calibri"/>
                <a:cs typeface="Calibri"/>
              </a:rPr>
              <a:t>f</a:t>
            </a:r>
            <a:r>
              <a:rPr sz="1000" i="1" spc="4" dirty="0" smtClean="0">
                <a:latin typeface="Calibri"/>
                <a:cs typeface="Calibri"/>
              </a:rPr>
              <a:t>o</a:t>
            </a:r>
            <a:r>
              <a:rPr sz="1000" i="1" spc="0" dirty="0" smtClean="0">
                <a:latin typeface="Calibri"/>
                <a:cs typeface="Calibri"/>
              </a:rPr>
              <a:t>r</a:t>
            </a:r>
            <a:r>
              <a:rPr sz="1000" i="1" spc="-16" dirty="0" smtClean="0">
                <a:latin typeface="Calibri"/>
                <a:cs typeface="Calibri"/>
              </a:rPr>
              <a:t> </a:t>
            </a:r>
            <a:r>
              <a:rPr sz="1000" i="1" spc="4" dirty="0" smtClean="0">
                <a:latin typeface="Calibri"/>
                <a:cs typeface="Calibri"/>
              </a:rPr>
              <a:t>Sou</a:t>
            </a:r>
            <a:r>
              <a:rPr sz="1000" i="1" spc="0" dirty="0" smtClean="0">
                <a:latin typeface="Calibri"/>
                <a:cs typeface="Calibri"/>
              </a:rPr>
              <a:t>t</a:t>
            </a:r>
            <a:r>
              <a:rPr sz="1000" i="1" spc="4" dirty="0" smtClean="0">
                <a:latin typeface="Calibri"/>
                <a:cs typeface="Calibri"/>
              </a:rPr>
              <a:t>he</a:t>
            </a:r>
            <a:r>
              <a:rPr sz="1000" i="1" spc="-4" dirty="0" smtClean="0">
                <a:latin typeface="Calibri"/>
                <a:cs typeface="Calibri"/>
              </a:rPr>
              <a:t>r</a:t>
            </a:r>
            <a:r>
              <a:rPr sz="1000" i="1" spc="0" dirty="0" smtClean="0">
                <a:latin typeface="Calibri"/>
                <a:cs typeface="Calibri"/>
              </a:rPr>
              <a:t>n</a:t>
            </a:r>
            <a:r>
              <a:rPr sz="1000" i="1" spc="-31" dirty="0" smtClean="0">
                <a:latin typeface="Calibri"/>
                <a:cs typeface="Calibri"/>
              </a:rPr>
              <a:t> </a:t>
            </a:r>
            <a:r>
              <a:rPr sz="1000" i="1" spc="4" dirty="0" smtClean="0">
                <a:latin typeface="Calibri"/>
                <a:cs typeface="Calibri"/>
              </a:rPr>
              <a:t>b</a:t>
            </a:r>
            <a:r>
              <a:rPr sz="1000" i="1" spc="0" dirty="0" smtClean="0">
                <a:latin typeface="Calibri"/>
                <a:cs typeface="Calibri"/>
              </a:rPr>
              <a:t>l</a:t>
            </a:r>
            <a:r>
              <a:rPr sz="1000" i="1" spc="4" dirty="0" smtClean="0">
                <a:latin typeface="Calibri"/>
                <a:cs typeface="Calibri"/>
              </a:rPr>
              <a:t>o</a:t>
            </a:r>
            <a:r>
              <a:rPr sz="1000" i="1" spc="0" dirty="0" smtClean="0">
                <a:latin typeface="Calibri"/>
                <a:cs typeface="Calibri"/>
              </a:rPr>
              <a:t>t</a:t>
            </a:r>
            <a:r>
              <a:rPr sz="1000" i="1" spc="-25" dirty="0" smtClean="0">
                <a:latin typeface="Calibri"/>
                <a:cs typeface="Calibri"/>
              </a:rPr>
              <a:t> </a:t>
            </a:r>
            <a:r>
              <a:rPr sz="1000" i="1" spc="4" dirty="0" smtClean="0">
                <a:latin typeface="Calibri"/>
                <a:cs typeface="Calibri"/>
              </a:rPr>
              <a:t>ana</a:t>
            </a:r>
            <a:r>
              <a:rPr sz="1000" i="1" spc="0" dirty="0" smtClean="0">
                <a:latin typeface="Calibri"/>
                <a:cs typeface="Calibri"/>
              </a:rPr>
              <a:t>ly</a:t>
            </a:r>
            <a:r>
              <a:rPr sz="1000" i="1" spc="-4" dirty="0" smtClean="0">
                <a:latin typeface="Calibri"/>
                <a:cs typeface="Calibri"/>
              </a:rPr>
              <a:t>s</a:t>
            </a:r>
            <a:r>
              <a:rPr sz="1000" i="1" spc="0" dirty="0" smtClean="0">
                <a:latin typeface="Calibri"/>
                <a:cs typeface="Calibri"/>
              </a:rPr>
              <a:t>i</a:t>
            </a:r>
            <a:r>
              <a:rPr sz="1000" i="1" spc="-4" dirty="0" smtClean="0">
                <a:latin typeface="Calibri"/>
                <a:cs typeface="Calibri"/>
              </a:rPr>
              <a:t>s</a:t>
            </a:r>
            <a:r>
              <a:rPr sz="1000" i="1" spc="0" dirty="0" smtClean="0">
                <a:latin typeface="Calibri"/>
                <a:cs typeface="Calibri"/>
              </a:rPr>
              <a:t>,</a:t>
            </a:r>
            <a:r>
              <a:rPr sz="1000" i="1" spc="-29" dirty="0" smtClean="0">
                <a:latin typeface="Calibri"/>
                <a:cs typeface="Calibri"/>
              </a:rPr>
              <a:t> </a:t>
            </a:r>
            <a:r>
              <a:rPr sz="1000" i="1" spc="4" dirty="0" smtClean="0">
                <a:latin typeface="Calibri"/>
                <a:cs typeface="Calibri"/>
              </a:rPr>
              <a:t>ch</a:t>
            </a:r>
            <a:r>
              <a:rPr sz="1000" i="1" spc="-4" dirty="0" smtClean="0">
                <a:latin typeface="Calibri"/>
                <a:cs typeface="Calibri"/>
              </a:rPr>
              <a:t>r</a:t>
            </a:r>
            <a:r>
              <a:rPr sz="1000" i="1" spc="4" dirty="0" smtClean="0">
                <a:latin typeface="Calibri"/>
                <a:cs typeface="Calibri"/>
              </a:rPr>
              <a:t>omo</a:t>
            </a:r>
            <a:r>
              <a:rPr sz="1000" i="1" spc="-4" dirty="0" smtClean="0">
                <a:latin typeface="Calibri"/>
                <a:cs typeface="Calibri"/>
              </a:rPr>
              <a:t>s</a:t>
            </a:r>
            <a:r>
              <a:rPr sz="1000" i="1" spc="4" dirty="0" smtClean="0">
                <a:latin typeface="Calibri"/>
                <a:cs typeface="Calibri"/>
              </a:rPr>
              <a:t>oma</a:t>
            </a:r>
            <a:r>
              <a:rPr sz="1000" i="1" spc="0" dirty="0" smtClean="0">
                <a:latin typeface="Calibri"/>
                <a:cs typeface="Calibri"/>
              </a:rPr>
              <a:t>l</a:t>
            </a:r>
            <a:r>
              <a:rPr sz="1000" i="1" spc="-55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D</a:t>
            </a:r>
            <a:r>
              <a:rPr sz="1000" i="1" spc="4" dirty="0" smtClean="0">
                <a:latin typeface="Calibri"/>
                <a:cs typeface="Calibri"/>
              </a:rPr>
              <a:t>N</a:t>
            </a:r>
            <a:r>
              <a:rPr sz="1000" i="1" spc="0" dirty="0" smtClean="0">
                <a:latin typeface="Calibri"/>
                <a:cs typeface="Calibri"/>
              </a:rPr>
              <a:t>A</a:t>
            </a:r>
            <a:r>
              <a:rPr sz="1000" i="1" spc="-18" dirty="0" smtClean="0">
                <a:latin typeface="Calibri"/>
                <a:cs typeface="Calibri"/>
              </a:rPr>
              <a:t> </a:t>
            </a:r>
            <a:r>
              <a:rPr sz="1000" i="1" spc="4" dirty="0" smtClean="0">
                <a:latin typeface="Calibri"/>
                <a:cs typeface="Calibri"/>
              </a:rPr>
              <a:t>ca</a:t>
            </a:r>
            <a:r>
              <a:rPr sz="1000" i="1" spc="0" dirty="0" smtClean="0">
                <a:latin typeface="Calibri"/>
                <a:cs typeface="Calibri"/>
              </a:rPr>
              <a:t>n</a:t>
            </a:r>
            <a:r>
              <a:rPr sz="1000" i="1" spc="-9" dirty="0" smtClean="0">
                <a:latin typeface="Calibri"/>
                <a:cs typeface="Calibri"/>
              </a:rPr>
              <a:t> </a:t>
            </a:r>
            <a:r>
              <a:rPr sz="1000" i="1" spc="4" dirty="0" smtClean="0">
                <a:latin typeface="Calibri"/>
                <a:cs typeface="Calibri"/>
              </a:rPr>
              <a:t>o</a:t>
            </a:r>
            <a:r>
              <a:rPr sz="1000" i="1" spc="-4" dirty="0" smtClean="0">
                <a:latin typeface="Calibri"/>
                <a:cs typeface="Calibri"/>
              </a:rPr>
              <a:t>f</a:t>
            </a:r>
            <a:r>
              <a:rPr sz="1000" i="1" spc="0" dirty="0" smtClean="0">
                <a:latin typeface="Calibri"/>
                <a:cs typeface="Calibri"/>
              </a:rPr>
              <a:t>t</a:t>
            </a:r>
            <a:r>
              <a:rPr sz="1000" i="1" spc="4" dirty="0" smtClean="0">
                <a:latin typeface="Calibri"/>
                <a:cs typeface="Calibri"/>
              </a:rPr>
              <a:t>e</a:t>
            </a:r>
            <a:r>
              <a:rPr sz="1000" i="1" spc="0" dirty="0" smtClean="0">
                <a:latin typeface="Calibri"/>
                <a:cs typeface="Calibri"/>
              </a:rPr>
              <a:t>n</a:t>
            </a:r>
            <a:r>
              <a:rPr sz="1000" i="1" spc="-16" dirty="0" smtClean="0">
                <a:latin typeface="Calibri"/>
                <a:cs typeface="Calibri"/>
              </a:rPr>
              <a:t> </a:t>
            </a:r>
            <a:r>
              <a:rPr sz="1000" i="1" spc="-4" dirty="0" smtClean="0">
                <a:latin typeface="Calibri"/>
                <a:cs typeface="Calibri"/>
              </a:rPr>
              <a:t>s</a:t>
            </a:r>
            <a:r>
              <a:rPr sz="1000" i="1" spc="0" dirty="0" smtClean="0">
                <a:latin typeface="Calibri"/>
                <a:cs typeface="Calibri"/>
              </a:rPr>
              <a:t>till</a:t>
            </a:r>
            <a:r>
              <a:rPr sz="1000" i="1" spc="-16" dirty="0" smtClean="0">
                <a:latin typeface="Calibri"/>
                <a:cs typeface="Calibri"/>
              </a:rPr>
              <a:t> </a:t>
            </a:r>
            <a:r>
              <a:rPr sz="1000" i="1" spc="4" dirty="0" smtClean="0">
                <a:latin typeface="Calibri"/>
                <a:cs typeface="Calibri"/>
              </a:rPr>
              <a:t>b</a:t>
            </a:r>
            <a:r>
              <a:rPr sz="1000" i="1" spc="0" dirty="0" smtClean="0">
                <a:latin typeface="Calibri"/>
                <a:cs typeface="Calibri"/>
              </a:rPr>
              <a:t>e</a:t>
            </a:r>
            <a:r>
              <a:rPr sz="1000" i="1" spc="4" dirty="0" smtClean="0">
                <a:latin typeface="Calibri"/>
                <a:cs typeface="Calibri"/>
              </a:rPr>
              <a:t> </a:t>
            </a:r>
            <a:r>
              <a:rPr sz="1000" i="1" spc="-4" dirty="0" smtClean="0">
                <a:latin typeface="Calibri"/>
                <a:cs typeface="Calibri"/>
              </a:rPr>
              <a:t>r</a:t>
            </a:r>
            <a:r>
              <a:rPr sz="1000" i="1" spc="4" dirty="0" smtClean="0">
                <a:latin typeface="Calibri"/>
                <a:cs typeface="Calibri"/>
              </a:rPr>
              <a:t>eco</a:t>
            </a:r>
            <a:r>
              <a:rPr sz="1000" i="1" spc="0" dirty="0" smtClean="0">
                <a:latin typeface="Calibri"/>
                <a:cs typeface="Calibri"/>
              </a:rPr>
              <a:t>v</a:t>
            </a:r>
            <a:r>
              <a:rPr sz="1000" i="1" spc="4" dirty="0" smtClean="0">
                <a:latin typeface="Calibri"/>
                <a:cs typeface="Calibri"/>
              </a:rPr>
              <a:t>e</a:t>
            </a:r>
            <a:r>
              <a:rPr sz="1000" i="1" spc="-4" dirty="0" smtClean="0">
                <a:latin typeface="Calibri"/>
                <a:cs typeface="Calibri"/>
              </a:rPr>
              <a:t>r</a:t>
            </a:r>
            <a:r>
              <a:rPr sz="1000" i="1" spc="4" dirty="0" smtClean="0">
                <a:latin typeface="Calibri"/>
                <a:cs typeface="Calibri"/>
              </a:rPr>
              <a:t>e</a:t>
            </a:r>
            <a:r>
              <a:rPr sz="1000" i="1" spc="0" dirty="0" smtClean="0">
                <a:latin typeface="Calibri"/>
                <a:cs typeface="Calibri"/>
              </a:rPr>
              <a:t>d</a:t>
            </a:r>
            <a:r>
              <a:rPr sz="1000" i="1" spc="-34" dirty="0" smtClean="0">
                <a:latin typeface="Calibri"/>
                <a:cs typeface="Calibri"/>
              </a:rPr>
              <a:t> </a:t>
            </a:r>
            <a:r>
              <a:rPr sz="1000" i="1" spc="-4" dirty="0" smtClean="0">
                <a:latin typeface="Calibri"/>
                <a:cs typeface="Calibri"/>
              </a:rPr>
              <a:t>s</a:t>
            </a:r>
            <a:r>
              <a:rPr sz="1000" i="1" spc="0" dirty="0" smtClean="0">
                <a:latin typeface="Calibri"/>
                <a:cs typeface="Calibri"/>
              </a:rPr>
              <a:t>i</a:t>
            </a:r>
            <a:r>
              <a:rPr sz="1000" i="1" spc="4" dirty="0" smtClean="0">
                <a:latin typeface="Calibri"/>
                <a:cs typeface="Calibri"/>
              </a:rPr>
              <a:t>mp</a:t>
            </a:r>
            <a:r>
              <a:rPr sz="1000" i="1" spc="0" dirty="0" smtClean="0">
                <a:latin typeface="Calibri"/>
                <a:cs typeface="Calibri"/>
              </a:rPr>
              <a:t>ly</a:t>
            </a:r>
            <a:r>
              <a:rPr sz="1000" i="1" spc="-25" dirty="0" smtClean="0">
                <a:latin typeface="Calibri"/>
                <a:cs typeface="Calibri"/>
              </a:rPr>
              <a:t> </a:t>
            </a:r>
            <a:r>
              <a:rPr sz="1000" i="1" spc="4" dirty="0" smtClean="0">
                <a:latin typeface="Calibri"/>
                <a:cs typeface="Calibri"/>
              </a:rPr>
              <a:t>b</a:t>
            </a:r>
            <a:r>
              <a:rPr sz="1000" i="1" spc="0" dirty="0" smtClean="0">
                <a:latin typeface="Calibri"/>
                <a:cs typeface="Calibri"/>
              </a:rPr>
              <a:t>y</a:t>
            </a:r>
            <a:r>
              <a:rPr sz="1000" i="1" spc="-9" dirty="0" smtClean="0">
                <a:latin typeface="Calibri"/>
                <a:cs typeface="Calibri"/>
              </a:rPr>
              <a:t> </a:t>
            </a:r>
            <a:r>
              <a:rPr sz="1000" i="1" spc="4" dirty="0" smtClean="0">
                <a:latin typeface="Calibri"/>
                <a:cs typeface="Calibri"/>
              </a:rPr>
              <a:t>p</a:t>
            </a:r>
            <a:r>
              <a:rPr sz="1000" i="1" spc="19" dirty="0" smtClean="0">
                <a:latin typeface="Calibri"/>
                <a:cs typeface="Calibri"/>
              </a:rPr>
              <a:t>e</a:t>
            </a:r>
            <a:r>
              <a:rPr sz="1000" i="1" spc="0" dirty="0" smtClean="0">
                <a:latin typeface="Calibri"/>
                <a:cs typeface="Calibri"/>
              </a:rPr>
              <a:t>ll</a:t>
            </a:r>
            <a:r>
              <a:rPr sz="1000" i="1" spc="4" dirty="0" smtClean="0">
                <a:latin typeface="Calibri"/>
                <a:cs typeface="Calibri"/>
              </a:rPr>
              <a:t>e</a:t>
            </a:r>
            <a:r>
              <a:rPr sz="1000" i="1" spc="0" dirty="0" smtClean="0">
                <a:latin typeface="Calibri"/>
                <a:cs typeface="Calibri"/>
              </a:rPr>
              <a:t>ti</a:t>
            </a:r>
            <a:r>
              <a:rPr sz="1000" i="1" spc="4" dirty="0" smtClean="0">
                <a:latin typeface="Calibri"/>
                <a:cs typeface="Calibri"/>
              </a:rPr>
              <a:t>n</a:t>
            </a:r>
            <a:r>
              <a:rPr sz="1000" i="1" spc="0" dirty="0" smtClean="0">
                <a:latin typeface="Calibri"/>
                <a:cs typeface="Calibri"/>
              </a:rPr>
              <a:t>g</a:t>
            </a:r>
            <a:r>
              <a:rPr sz="1000" i="1" spc="-30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t</a:t>
            </a:r>
            <a:r>
              <a:rPr sz="1000" i="1" spc="4" dirty="0" smtClean="0">
                <a:latin typeface="Calibri"/>
                <a:cs typeface="Calibri"/>
              </a:rPr>
              <a:t>h</a:t>
            </a:r>
            <a:r>
              <a:rPr sz="1000" i="1" spc="0" dirty="0" smtClean="0">
                <a:latin typeface="Calibri"/>
                <a:cs typeface="Calibri"/>
              </a:rPr>
              <a:t>e</a:t>
            </a:r>
            <a:r>
              <a:rPr sz="1000" i="1" spc="-8" dirty="0" smtClean="0">
                <a:latin typeface="Calibri"/>
                <a:cs typeface="Calibri"/>
              </a:rPr>
              <a:t> </a:t>
            </a:r>
            <a:r>
              <a:rPr sz="1000" i="1" spc="4" dirty="0" smtClean="0">
                <a:latin typeface="Calibri"/>
                <a:cs typeface="Calibri"/>
              </a:rPr>
              <a:t>p</a:t>
            </a:r>
            <a:r>
              <a:rPr sz="1000" i="1" spc="-4" dirty="0" smtClean="0">
                <a:latin typeface="Calibri"/>
                <a:cs typeface="Calibri"/>
              </a:rPr>
              <a:t>r</a:t>
            </a:r>
            <a:r>
              <a:rPr sz="1000" i="1" spc="4" dirty="0" smtClean="0">
                <a:latin typeface="Calibri"/>
                <a:cs typeface="Calibri"/>
              </a:rPr>
              <a:t>ec</a:t>
            </a:r>
            <a:r>
              <a:rPr sz="1000" i="1" spc="0" dirty="0" smtClean="0">
                <a:latin typeface="Calibri"/>
                <a:cs typeface="Calibri"/>
              </a:rPr>
              <a:t>i</a:t>
            </a:r>
            <a:r>
              <a:rPr sz="1000" i="1" spc="4" dirty="0" smtClean="0">
                <a:latin typeface="Calibri"/>
                <a:cs typeface="Calibri"/>
              </a:rPr>
              <a:t>p</a:t>
            </a:r>
            <a:r>
              <a:rPr sz="1000" i="1" spc="0" dirty="0" smtClean="0">
                <a:latin typeface="Calibri"/>
                <a:cs typeface="Calibri"/>
              </a:rPr>
              <a:t>it</a:t>
            </a:r>
            <a:r>
              <a:rPr sz="1000" i="1" spc="4" dirty="0" smtClean="0">
                <a:latin typeface="Calibri"/>
                <a:cs typeface="Calibri"/>
              </a:rPr>
              <a:t>a</a:t>
            </a:r>
            <a:r>
              <a:rPr sz="1000" i="1" spc="-9" dirty="0" smtClean="0">
                <a:latin typeface="Calibri"/>
                <a:cs typeface="Calibri"/>
              </a:rPr>
              <a:t>t</a:t>
            </a:r>
            <a:r>
              <a:rPr sz="1000" i="1" spc="0" dirty="0" smtClean="0">
                <a:latin typeface="Calibri"/>
                <a:cs typeface="Calibri"/>
              </a:rPr>
              <a:t>e</a:t>
            </a:r>
            <a:r>
              <a:rPr sz="1000" i="1" spc="-38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in</a:t>
            </a:r>
            <a:r>
              <a:rPr sz="1000" i="1" spc="-2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a </a:t>
            </a:r>
            <a:r>
              <a:rPr sz="1000" i="1" spc="4" dirty="0" smtClean="0">
                <a:latin typeface="Calibri"/>
                <a:cs typeface="Calibri"/>
              </a:rPr>
              <a:t>m</a:t>
            </a:r>
            <a:r>
              <a:rPr sz="1000" i="1" spc="-9" dirty="0" smtClean="0">
                <a:latin typeface="Calibri"/>
                <a:cs typeface="Calibri"/>
              </a:rPr>
              <a:t>i</a:t>
            </a:r>
            <a:r>
              <a:rPr sz="1000" i="1" spc="4" dirty="0" smtClean="0">
                <a:latin typeface="Calibri"/>
                <a:cs typeface="Calibri"/>
              </a:rPr>
              <a:t>c</a:t>
            </a:r>
            <a:r>
              <a:rPr sz="1000" i="1" spc="-4" dirty="0" smtClean="0">
                <a:latin typeface="Calibri"/>
                <a:cs typeface="Calibri"/>
              </a:rPr>
              <a:t>r</a:t>
            </a:r>
            <a:r>
              <a:rPr sz="1000" i="1" spc="4" dirty="0" smtClean="0">
                <a:latin typeface="Calibri"/>
                <a:cs typeface="Calibri"/>
              </a:rPr>
              <a:t>o</a:t>
            </a:r>
            <a:r>
              <a:rPr sz="1000" i="1" spc="-4" dirty="0" smtClean="0">
                <a:latin typeface="Calibri"/>
                <a:cs typeface="Calibri"/>
              </a:rPr>
              <a:t>c</a:t>
            </a:r>
            <a:r>
              <a:rPr sz="1000" i="1" spc="4" dirty="0" smtClean="0">
                <a:latin typeface="Calibri"/>
                <a:cs typeface="Calibri"/>
              </a:rPr>
              <a:t>en</a:t>
            </a:r>
            <a:r>
              <a:rPr sz="1000" i="1" spc="0" dirty="0" smtClean="0">
                <a:latin typeface="Calibri"/>
                <a:cs typeface="Calibri"/>
              </a:rPr>
              <a:t>t</a:t>
            </a:r>
            <a:r>
              <a:rPr sz="1000" i="1" spc="-4" dirty="0" smtClean="0">
                <a:latin typeface="Calibri"/>
                <a:cs typeface="Calibri"/>
              </a:rPr>
              <a:t>r</a:t>
            </a:r>
            <a:r>
              <a:rPr sz="1000" i="1" spc="0" dirty="0" smtClean="0">
                <a:latin typeface="Calibri"/>
                <a:cs typeface="Calibri"/>
              </a:rPr>
              <a:t>i</a:t>
            </a:r>
            <a:r>
              <a:rPr sz="1000" i="1" spc="-4" dirty="0" smtClean="0">
                <a:latin typeface="Calibri"/>
                <a:cs typeface="Calibri"/>
              </a:rPr>
              <a:t>f</a:t>
            </a:r>
            <a:r>
              <a:rPr sz="1000" i="1" spc="4" dirty="0" smtClean="0">
                <a:latin typeface="Calibri"/>
                <a:cs typeface="Calibri"/>
              </a:rPr>
              <a:t>uge</a:t>
            </a:r>
            <a:r>
              <a:rPr sz="1000" i="1" spc="0" dirty="0" smtClean="0"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1656" y="1985096"/>
            <a:ext cx="4931607" cy="5069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spc="4" baseline="2482" dirty="0" smtClean="0">
                <a:latin typeface="Calibri"/>
                <a:cs typeface="Calibri"/>
              </a:rPr>
              <a:t>9</a:t>
            </a:r>
            <a:r>
              <a:rPr sz="1650" spc="0" baseline="2482" dirty="0" smtClean="0">
                <a:latin typeface="Calibri"/>
                <a:cs typeface="Calibri"/>
              </a:rPr>
              <a:t>. Wash</a:t>
            </a:r>
            <a:r>
              <a:rPr sz="1650" spc="-9" baseline="2482" dirty="0" smtClean="0">
                <a:latin typeface="Calibri"/>
                <a:cs typeface="Calibri"/>
              </a:rPr>
              <a:t> </a:t>
            </a:r>
            <a:r>
              <a:rPr sz="1650" spc="0" baseline="2482" dirty="0" smtClean="0">
                <a:latin typeface="Calibri"/>
                <a:cs typeface="Calibri"/>
              </a:rPr>
              <a:t>t</a:t>
            </a:r>
            <a:r>
              <a:rPr sz="1650" spc="-4" baseline="2482" dirty="0" smtClean="0">
                <a:latin typeface="Calibri"/>
                <a:cs typeface="Calibri"/>
              </a:rPr>
              <a:t>h</a:t>
            </a:r>
            <a:r>
              <a:rPr sz="1650" spc="0" baseline="2482" dirty="0" smtClean="0">
                <a:latin typeface="Calibri"/>
                <a:cs typeface="Calibri"/>
              </a:rPr>
              <a:t>e</a:t>
            </a:r>
            <a:r>
              <a:rPr sz="1650" spc="-4" baseline="2482" dirty="0" smtClean="0">
                <a:latin typeface="Calibri"/>
                <a:cs typeface="Calibri"/>
              </a:rPr>
              <a:t> </a:t>
            </a:r>
            <a:r>
              <a:rPr sz="1650" spc="4" baseline="2482" dirty="0" smtClean="0">
                <a:latin typeface="Calibri"/>
                <a:cs typeface="Calibri"/>
              </a:rPr>
              <a:t>D</a:t>
            </a:r>
            <a:r>
              <a:rPr sz="1650" spc="-4" baseline="2482" dirty="0" smtClean="0">
                <a:latin typeface="Calibri"/>
                <a:cs typeface="Calibri"/>
              </a:rPr>
              <a:t>N</a:t>
            </a:r>
            <a:r>
              <a:rPr sz="1650" spc="0" baseline="2482" dirty="0" smtClean="0">
                <a:latin typeface="Calibri"/>
                <a:cs typeface="Calibri"/>
              </a:rPr>
              <a:t>A w</a:t>
            </a:r>
            <a:r>
              <a:rPr sz="1650" spc="-14" baseline="2482" dirty="0" smtClean="0">
                <a:latin typeface="Calibri"/>
                <a:cs typeface="Calibri"/>
              </a:rPr>
              <a:t>i</a:t>
            </a:r>
            <a:r>
              <a:rPr sz="1650" spc="0" baseline="2482" dirty="0" smtClean="0">
                <a:latin typeface="Calibri"/>
                <a:cs typeface="Calibri"/>
              </a:rPr>
              <a:t>th </a:t>
            </a:r>
            <a:r>
              <a:rPr sz="1650" spc="-4" baseline="2482" dirty="0" smtClean="0">
                <a:latin typeface="Calibri"/>
                <a:cs typeface="Calibri"/>
              </a:rPr>
              <a:t>7</a:t>
            </a:r>
            <a:r>
              <a:rPr sz="1650" spc="4" baseline="2482" dirty="0" smtClean="0">
                <a:latin typeface="Calibri"/>
                <a:cs typeface="Calibri"/>
              </a:rPr>
              <a:t>0</a:t>
            </a:r>
            <a:r>
              <a:rPr sz="1650" spc="0" baseline="2482" dirty="0" smtClean="0">
                <a:latin typeface="Calibri"/>
                <a:cs typeface="Calibri"/>
              </a:rPr>
              <a:t>%</a:t>
            </a:r>
            <a:r>
              <a:rPr sz="1650" spc="-14" baseline="2482" dirty="0" smtClean="0">
                <a:latin typeface="Calibri"/>
                <a:cs typeface="Calibri"/>
              </a:rPr>
              <a:t> </a:t>
            </a:r>
            <a:r>
              <a:rPr sz="1650" spc="0" baseline="2482" dirty="0" smtClean="0">
                <a:latin typeface="Calibri"/>
                <a:cs typeface="Calibri"/>
              </a:rPr>
              <a:t>et</a:t>
            </a:r>
            <a:r>
              <a:rPr sz="1650" spc="-4" baseline="2482" dirty="0" smtClean="0">
                <a:latin typeface="Calibri"/>
                <a:cs typeface="Calibri"/>
              </a:rPr>
              <a:t>h</a:t>
            </a:r>
            <a:r>
              <a:rPr sz="1650" spc="0" baseline="2482" dirty="0" smtClean="0">
                <a:latin typeface="Calibri"/>
                <a:cs typeface="Calibri"/>
              </a:rPr>
              <a:t>a</a:t>
            </a:r>
            <a:r>
              <a:rPr sz="1650" spc="-4" baseline="2482" dirty="0" smtClean="0">
                <a:latin typeface="Calibri"/>
                <a:cs typeface="Calibri"/>
              </a:rPr>
              <a:t>n</a:t>
            </a:r>
            <a:r>
              <a:rPr sz="1650" spc="4" baseline="2482" dirty="0" smtClean="0">
                <a:latin typeface="Calibri"/>
                <a:cs typeface="Calibri"/>
              </a:rPr>
              <a:t>o</a:t>
            </a:r>
            <a:r>
              <a:rPr sz="1650" spc="0" baseline="2482" dirty="0" smtClean="0">
                <a:latin typeface="Calibri"/>
                <a:cs typeface="Calibri"/>
              </a:rPr>
              <a:t>l</a:t>
            </a:r>
            <a:r>
              <a:rPr sz="1650" spc="-9" baseline="2482" dirty="0" smtClean="0">
                <a:latin typeface="Calibri"/>
                <a:cs typeface="Calibri"/>
              </a:rPr>
              <a:t> </a:t>
            </a:r>
            <a:r>
              <a:rPr sz="1650" spc="0" baseline="2482" dirty="0" smtClean="0">
                <a:latin typeface="Calibri"/>
                <a:cs typeface="Calibri"/>
              </a:rPr>
              <a:t>to r</a:t>
            </a:r>
            <a:r>
              <a:rPr sz="1650" spc="-9" baseline="2482" dirty="0" smtClean="0">
                <a:latin typeface="Calibri"/>
                <a:cs typeface="Calibri"/>
              </a:rPr>
              <a:t>e</a:t>
            </a:r>
            <a:r>
              <a:rPr sz="1650" spc="4" baseline="2482" dirty="0" smtClean="0">
                <a:latin typeface="Calibri"/>
                <a:cs typeface="Calibri"/>
              </a:rPr>
              <a:t>m</a:t>
            </a:r>
            <a:r>
              <a:rPr sz="1650" spc="-4" baseline="2482" dirty="0" smtClean="0">
                <a:latin typeface="Calibri"/>
                <a:cs typeface="Calibri"/>
              </a:rPr>
              <a:t>o</a:t>
            </a:r>
            <a:r>
              <a:rPr sz="1650" spc="4" baseline="2482" dirty="0" smtClean="0">
                <a:latin typeface="Calibri"/>
                <a:cs typeface="Calibri"/>
              </a:rPr>
              <a:t>v</a:t>
            </a:r>
            <a:r>
              <a:rPr sz="1650" spc="0" baseline="2482" dirty="0" smtClean="0">
                <a:latin typeface="Calibri"/>
                <a:cs typeface="Calibri"/>
              </a:rPr>
              <a:t>e</a:t>
            </a:r>
            <a:r>
              <a:rPr sz="1650" spc="-4" baseline="2482" dirty="0" smtClean="0">
                <a:latin typeface="Calibri"/>
                <a:cs typeface="Calibri"/>
              </a:rPr>
              <a:t> </a:t>
            </a:r>
            <a:r>
              <a:rPr sz="1650" spc="0" baseline="2482" dirty="0" smtClean="0">
                <a:latin typeface="Calibri"/>
                <a:cs typeface="Calibri"/>
              </a:rPr>
              <a:t>resi</a:t>
            </a:r>
            <a:r>
              <a:rPr sz="1650" spc="-4" baseline="2482" dirty="0" smtClean="0">
                <a:latin typeface="Calibri"/>
                <a:cs typeface="Calibri"/>
              </a:rPr>
              <a:t>du</a:t>
            </a:r>
            <a:r>
              <a:rPr sz="1650" spc="0" baseline="2482" dirty="0" smtClean="0">
                <a:latin typeface="Calibri"/>
                <a:cs typeface="Calibri"/>
              </a:rPr>
              <a:t>al</a:t>
            </a:r>
            <a:r>
              <a:rPr sz="1650" spc="-9" baseline="2482" dirty="0" smtClean="0">
                <a:latin typeface="Calibri"/>
                <a:cs typeface="Calibri"/>
              </a:rPr>
              <a:t> </a:t>
            </a:r>
            <a:r>
              <a:rPr sz="1650" spc="0" baseline="2482" dirty="0" smtClean="0">
                <a:latin typeface="Calibri"/>
                <a:cs typeface="Calibri"/>
              </a:rPr>
              <a:t>CTAB</a:t>
            </a:r>
            <a:r>
              <a:rPr sz="1650" spc="4" baseline="2482" dirty="0" smtClean="0">
                <a:latin typeface="Calibri"/>
                <a:cs typeface="Calibri"/>
              </a:rPr>
              <a:t> </a:t>
            </a:r>
            <a:r>
              <a:rPr sz="1650" spc="0" baseline="2482" dirty="0" smtClean="0">
                <a:latin typeface="Calibri"/>
                <a:cs typeface="Calibri"/>
              </a:rPr>
              <a:t>a</a:t>
            </a:r>
            <a:r>
              <a:rPr sz="1650" spc="-4" baseline="2482" dirty="0" smtClean="0">
                <a:latin typeface="Calibri"/>
                <a:cs typeface="Calibri"/>
              </a:rPr>
              <a:t>n</a:t>
            </a:r>
            <a:r>
              <a:rPr sz="1650" spc="0" baseline="2482" dirty="0" smtClean="0">
                <a:latin typeface="Calibri"/>
                <a:cs typeface="Calibri"/>
              </a:rPr>
              <a:t>d </a:t>
            </a:r>
            <a:r>
              <a:rPr sz="1650" spc="-9" baseline="2482" dirty="0" smtClean="0">
                <a:latin typeface="Calibri"/>
                <a:cs typeface="Calibri"/>
              </a:rPr>
              <a:t>r</a:t>
            </a:r>
            <a:r>
              <a:rPr sz="1650" spc="0" baseline="2482" dirty="0" smtClean="0">
                <a:latin typeface="Calibri"/>
                <a:cs typeface="Calibri"/>
              </a:rPr>
              <a:t>es</a:t>
            </a:r>
            <a:r>
              <a:rPr sz="1650" spc="-4" baseline="2482" dirty="0" smtClean="0">
                <a:latin typeface="Calibri"/>
                <a:cs typeface="Calibri"/>
              </a:rPr>
              <a:t>p</a:t>
            </a:r>
            <a:r>
              <a:rPr sz="1650" spc="0" baseline="2482" dirty="0" smtClean="0">
                <a:latin typeface="Calibri"/>
                <a:cs typeface="Calibri"/>
              </a:rPr>
              <a:t>in 5</a:t>
            </a:r>
            <a:r>
              <a:rPr sz="1650" spc="-4" baseline="2482" dirty="0" smtClean="0">
                <a:latin typeface="Calibri"/>
                <a:cs typeface="Calibri"/>
              </a:rPr>
              <a:t> </a:t>
            </a:r>
            <a:r>
              <a:rPr sz="1650" spc="4" baseline="2482" dirty="0" smtClean="0">
                <a:latin typeface="Calibri"/>
                <a:cs typeface="Calibri"/>
              </a:rPr>
              <a:t>m</a:t>
            </a:r>
            <a:r>
              <a:rPr sz="1650" spc="0" baseline="2482" dirty="0" smtClean="0">
                <a:latin typeface="Calibri"/>
                <a:cs typeface="Calibri"/>
              </a:rPr>
              <a:t>in </a:t>
            </a:r>
            <a:r>
              <a:rPr sz="1650" spc="-9" baseline="2482" dirty="0" smtClean="0">
                <a:latin typeface="Calibri"/>
                <a:cs typeface="Calibri"/>
              </a:rPr>
              <a:t>a</a:t>
            </a:r>
            <a:r>
              <a:rPr sz="1650" spc="0" baseline="2482" dirty="0" smtClean="0">
                <a:latin typeface="Calibri"/>
                <a:cs typeface="Calibri"/>
              </a:rPr>
              <a:t>t</a:t>
            </a:r>
            <a:r>
              <a:rPr sz="1650" spc="4" baseline="2482" dirty="0" smtClean="0">
                <a:latin typeface="Calibri"/>
                <a:cs typeface="Calibri"/>
              </a:rPr>
              <a:t> </a:t>
            </a:r>
            <a:r>
              <a:rPr sz="1650" spc="-9" baseline="2482" dirty="0" smtClean="0">
                <a:latin typeface="Calibri"/>
                <a:cs typeface="Calibri"/>
              </a:rPr>
              <a:t>r</a:t>
            </a:r>
            <a:r>
              <a:rPr sz="1650" spc="4" baseline="2482" dirty="0" smtClean="0">
                <a:latin typeface="Calibri"/>
                <a:cs typeface="Calibri"/>
              </a:rPr>
              <a:t>o</a:t>
            </a:r>
            <a:r>
              <a:rPr sz="1650" spc="-4" baseline="2482" dirty="0" smtClean="0">
                <a:latin typeface="Calibri"/>
                <a:cs typeface="Calibri"/>
              </a:rPr>
              <a:t>o</a:t>
            </a:r>
            <a:r>
              <a:rPr sz="1650" spc="0" baseline="2482" dirty="0" smtClean="0">
                <a:latin typeface="Calibri"/>
                <a:cs typeface="Calibri"/>
              </a:rPr>
              <a:t>m</a:t>
            </a:r>
            <a:endParaRPr sz="1100">
              <a:latin typeface="Calibri"/>
              <a:cs typeface="Calibri"/>
            </a:endParaRPr>
          </a:p>
          <a:p>
            <a:pPr marL="12700" marR="19508">
              <a:lnSpc>
                <a:spcPct val="101826"/>
              </a:lnSpc>
            </a:pPr>
            <a:r>
              <a:rPr sz="1100" spc="0" dirty="0" smtClean="0">
                <a:latin typeface="Calibri"/>
                <a:cs typeface="Calibri"/>
              </a:rPr>
              <a:t>te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-1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erat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re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t</a:t>
            </a:r>
            <a:r>
              <a:rPr sz="1100" spc="0" dirty="0" smtClean="0">
                <a:latin typeface="Calibri"/>
                <a:cs typeface="Calibri"/>
              </a:rPr>
              <a:t>o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re</a:t>
            </a:r>
            <a:r>
              <a:rPr sz="1100" spc="-1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ellet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0" dirty="0" smtClean="0">
                <a:latin typeface="Calibri"/>
                <a:cs typeface="Calibri"/>
              </a:rPr>
              <a:t>t.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Caref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lly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mo</a:t>
            </a:r>
            <a:r>
              <a:rPr sz="1100" spc="4" dirty="0" smtClean="0">
                <a:latin typeface="Calibri"/>
                <a:cs typeface="Calibri"/>
              </a:rPr>
              <a:t>v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-4" dirty="0" smtClean="0">
                <a:latin typeface="Calibri"/>
                <a:cs typeface="Calibri"/>
              </a:rPr>
              <a:t>up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ata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d </a:t>
            </a:r>
            <a:r>
              <a:rPr sz="1100" spc="-4" dirty="0" smtClean="0">
                <a:latin typeface="Calibri"/>
                <a:cs typeface="Calibri"/>
              </a:rPr>
              <a:t>b</a:t>
            </a:r>
            <a:r>
              <a:rPr sz="1100" spc="0" dirty="0" smtClean="0">
                <a:latin typeface="Calibri"/>
                <a:cs typeface="Calibri"/>
              </a:rPr>
              <a:t>riefly</a:t>
            </a:r>
            <a:r>
              <a:rPr sz="1100" spc="-4" dirty="0" smtClean="0">
                <a:latin typeface="Calibri"/>
                <a:cs typeface="Calibri"/>
              </a:rPr>
              <a:t> d</a:t>
            </a:r>
            <a:r>
              <a:rPr sz="1100" spc="0" dirty="0" smtClean="0">
                <a:latin typeface="Calibri"/>
                <a:cs typeface="Calibri"/>
              </a:rPr>
              <a:t>ry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1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ellet in a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l</a:t>
            </a:r>
            <a:r>
              <a:rPr sz="1100" spc="-9" dirty="0" smtClean="0">
                <a:latin typeface="Calibri"/>
                <a:cs typeface="Calibri"/>
              </a:rPr>
              <a:t>y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ph</a:t>
            </a:r>
            <a:r>
              <a:rPr sz="1100" spc="0" dirty="0" smtClean="0">
                <a:latin typeface="Calibri"/>
                <a:cs typeface="Calibri"/>
              </a:rPr>
              <a:t>ili</a:t>
            </a:r>
            <a:r>
              <a:rPr sz="1100" spc="-4" dirty="0" smtClean="0">
                <a:latin typeface="Calibri"/>
                <a:cs typeface="Calibri"/>
              </a:rPr>
              <a:t>z</a:t>
            </a:r>
            <a:r>
              <a:rPr sz="1100" spc="0" dirty="0" smtClean="0">
                <a:latin typeface="Calibri"/>
                <a:cs typeface="Calibri"/>
              </a:rPr>
              <a:t>er.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31656" y="2666324"/>
            <a:ext cx="4556228" cy="336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31">
              <a:lnSpc>
                <a:spcPts val="1225"/>
              </a:lnSpc>
              <a:spcBef>
                <a:spcPts val="61"/>
              </a:spcBef>
            </a:pPr>
            <a:r>
              <a:rPr sz="1650" spc="4" baseline="2482" dirty="0" smtClean="0">
                <a:latin typeface="Calibri"/>
                <a:cs typeface="Calibri"/>
              </a:rPr>
              <a:t>10</a:t>
            </a:r>
            <a:r>
              <a:rPr sz="1650" spc="0" baseline="2482" dirty="0" smtClean="0">
                <a:latin typeface="Calibri"/>
                <a:cs typeface="Calibri"/>
              </a:rPr>
              <a:t>. </a:t>
            </a:r>
            <a:r>
              <a:rPr sz="1650" spc="-9" baseline="2482" dirty="0" smtClean="0">
                <a:latin typeface="Calibri"/>
                <a:cs typeface="Calibri"/>
              </a:rPr>
              <a:t>R</a:t>
            </a:r>
            <a:r>
              <a:rPr sz="1650" spc="0" baseline="2482" dirty="0" smtClean="0">
                <a:latin typeface="Calibri"/>
                <a:cs typeface="Calibri"/>
              </a:rPr>
              <a:t>e</a:t>
            </a:r>
            <a:r>
              <a:rPr sz="1650" spc="-4" baseline="2482" dirty="0" smtClean="0">
                <a:latin typeface="Calibri"/>
                <a:cs typeface="Calibri"/>
              </a:rPr>
              <a:t>d</a:t>
            </a:r>
            <a:r>
              <a:rPr sz="1650" spc="0" baseline="2482" dirty="0" smtClean="0">
                <a:latin typeface="Calibri"/>
                <a:cs typeface="Calibri"/>
              </a:rPr>
              <a:t>is</a:t>
            </a:r>
            <a:r>
              <a:rPr sz="1650" spc="-9" baseline="2482" dirty="0" smtClean="0">
                <a:latin typeface="Calibri"/>
                <a:cs typeface="Calibri"/>
              </a:rPr>
              <a:t>s</a:t>
            </a:r>
            <a:r>
              <a:rPr sz="1650" spc="4" baseline="2482" dirty="0" smtClean="0">
                <a:latin typeface="Calibri"/>
                <a:cs typeface="Calibri"/>
              </a:rPr>
              <a:t>o</a:t>
            </a:r>
            <a:r>
              <a:rPr sz="1650" spc="0" baseline="2482" dirty="0" smtClean="0">
                <a:latin typeface="Calibri"/>
                <a:cs typeface="Calibri"/>
              </a:rPr>
              <a:t>l</a:t>
            </a:r>
            <a:r>
              <a:rPr sz="1650" spc="-4" baseline="2482" dirty="0" smtClean="0">
                <a:latin typeface="Calibri"/>
                <a:cs typeface="Calibri"/>
              </a:rPr>
              <a:t>v</a:t>
            </a:r>
            <a:r>
              <a:rPr sz="1650" spc="0" baseline="2482" dirty="0" smtClean="0">
                <a:latin typeface="Calibri"/>
                <a:cs typeface="Calibri"/>
              </a:rPr>
              <a:t>e</a:t>
            </a:r>
            <a:r>
              <a:rPr sz="1650" spc="9" baseline="2482" dirty="0" smtClean="0">
                <a:latin typeface="Calibri"/>
                <a:cs typeface="Calibri"/>
              </a:rPr>
              <a:t> </a:t>
            </a:r>
            <a:r>
              <a:rPr sz="1650" spc="0" baseline="2482" dirty="0" smtClean="0">
                <a:latin typeface="Calibri"/>
                <a:cs typeface="Calibri"/>
              </a:rPr>
              <a:t>t</a:t>
            </a:r>
            <a:r>
              <a:rPr sz="1650" spc="-4" baseline="2482" dirty="0" smtClean="0">
                <a:latin typeface="Calibri"/>
                <a:cs typeface="Calibri"/>
              </a:rPr>
              <a:t>h</a:t>
            </a:r>
            <a:r>
              <a:rPr sz="1650" spc="0" baseline="2482" dirty="0" smtClean="0">
                <a:latin typeface="Calibri"/>
                <a:cs typeface="Calibri"/>
              </a:rPr>
              <a:t>e</a:t>
            </a:r>
            <a:r>
              <a:rPr sz="1650" spc="-4" baseline="2482" dirty="0" smtClean="0">
                <a:latin typeface="Calibri"/>
                <a:cs typeface="Calibri"/>
              </a:rPr>
              <a:t> p</a:t>
            </a:r>
            <a:r>
              <a:rPr sz="1650" spc="0" baseline="2482" dirty="0" smtClean="0">
                <a:latin typeface="Calibri"/>
                <a:cs typeface="Calibri"/>
              </a:rPr>
              <a:t>ellet</a:t>
            </a:r>
            <a:r>
              <a:rPr sz="1650" spc="-4" baseline="2482" dirty="0" smtClean="0">
                <a:latin typeface="Calibri"/>
                <a:cs typeface="Calibri"/>
              </a:rPr>
              <a:t> </a:t>
            </a:r>
            <a:r>
              <a:rPr sz="1650" spc="0" baseline="2482" dirty="0" smtClean="0">
                <a:latin typeface="Calibri"/>
                <a:cs typeface="Calibri"/>
              </a:rPr>
              <a:t>in</a:t>
            </a:r>
            <a:r>
              <a:rPr sz="1650" spc="-9" baseline="2482" dirty="0" smtClean="0">
                <a:latin typeface="Calibri"/>
                <a:cs typeface="Calibri"/>
              </a:rPr>
              <a:t> </a:t>
            </a:r>
            <a:r>
              <a:rPr sz="1650" spc="4" baseline="2482" dirty="0" smtClean="0">
                <a:latin typeface="Calibri"/>
                <a:cs typeface="Calibri"/>
              </a:rPr>
              <a:t>1</a:t>
            </a:r>
            <a:r>
              <a:rPr sz="1650" spc="-4" baseline="2482" dirty="0" smtClean="0">
                <a:latin typeface="Calibri"/>
                <a:cs typeface="Calibri"/>
              </a:rPr>
              <a:t>0</a:t>
            </a:r>
            <a:r>
              <a:rPr sz="1650" spc="0" baseline="2482" dirty="0" smtClean="0">
                <a:latin typeface="Calibri"/>
                <a:cs typeface="Calibri"/>
              </a:rPr>
              <a:t>0 </a:t>
            </a:r>
            <a:r>
              <a:rPr sz="1650" spc="4" baseline="2482" dirty="0" smtClean="0">
                <a:latin typeface="Calibri"/>
                <a:cs typeface="Calibri"/>
              </a:rPr>
              <a:t>m</a:t>
            </a:r>
            <a:r>
              <a:rPr sz="1650" spc="0" baseline="2482" dirty="0" smtClean="0">
                <a:latin typeface="Calibri"/>
                <a:cs typeface="Calibri"/>
              </a:rPr>
              <a:t>lTE</a:t>
            </a:r>
            <a:r>
              <a:rPr sz="1650" spc="4" baseline="2482" dirty="0" smtClean="0">
                <a:latin typeface="Calibri"/>
                <a:cs typeface="Calibri"/>
              </a:rPr>
              <a:t> </a:t>
            </a:r>
            <a:r>
              <a:rPr sz="1650" spc="-4" baseline="2482" dirty="0" smtClean="0">
                <a:latin typeface="Calibri"/>
                <a:cs typeface="Calibri"/>
              </a:rPr>
              <a:t>bu</a:t>
            </a:r>
            <a:r>
              <a:rPr sz="1650" spc="0" baseline="2482" dirty="0" smtClean="0">
                <a:latin typeface="Calibri"/>
                <a:cs typeface="Calibri"/>
              </a:rPr>
              <a:t>f</a:t>
            </a:r>
            <a:r>
              <a:rPr sz="1650" spc="-9" baseline="2482" dirty="0" smtClean="0">
                <a:latin typeface="Calibri"/>
                <a:cs typeface="Calibri"/>
              </a:rPr>
              <a:t>f</a:t>
            </a:r>
            <a:r>
              <a:rPr sz="1650" spc="0" baseline="2482" dirty="0" smtClean="0">
                <a:latin typeface="Calibri"/>
                <a:cs typeface="Calibri"/>
              </a:rPr>
              <a:t>er.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is</a:t>
            </a:r>
            <a:r>
              <a:rPr sz="1100" spc="4" dirty="0" smtClean="0">
                <a:latin typeface="Calibri"/>
                <a:cs typeface="Calibri"/>
              </a:rPr>
              <a:t> m</a:t>
            </a:r>
            <a:r>
              <a:rPr sz="1100" spc="-9" dirty="0" smtClean="0">
                <a:latin typeface="Calibri"/>
                <a:cs typeface="Calibri"/>
              </a:rPr>
              <a:t>a</a:t>
            </a:r>
            <a:r>
              <a:rPr sz="1100" spc="0" dirty="0" smtClean="0">
                <a:latin typeface="Calibri"/>
                <a:cs typeface="Calibri"/>
              </a:rPr>
              <a:t>y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t</a:t>
            </a:r>
            <a:r>
              <a:rPr sz="1100" spc="0" dirty="0" smtClean="0">
                <a:latin typeface="Calibri"/>
                <a:cs typeface="Calibri"/>
              </a:rPr>
              <a:t>ake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-4" dirty="0" smtClean="0">
                <a:latin typeface="Calibri"/>
                <a:cs typeface="Calibri"/>
              </a:rPr>
              <a:t>om</a:t>
            </a:r>
            <a:r>
              <a:rPr sz="1100" spc="0" dirty="0" smtClean="0">
                <a:latin typeface="Calibri"/>
                <a:cs typeface="Calibri"/>
              </a:rPr>
              <a:t>e  </a:t>
            </a:r>
            <a:r>
              <a:rPr sz="1100" spc="128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(</a:t>
            </a:r>
            <a:r>
              <a:rPr sz="1100" spc="-1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p to 1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r)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si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ce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D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A is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g</a:t>
            </a:r>
            <a:r>
              <a:rPr sz="1100" spc="0" dirty="0" smtClean="0">
                <a:latin typeface="Calibri"/>
                <a:cs typeface="Calibri"/>
              </a:rPr>
              <a:t>h </a:t>
            </a:r>
            <a:r>
              <a:rPr sz="1100" spc="-4" dirty="0" smtClean="0">
                <a:latin typeface="Calibri"/>
                <a:cs typeface="Calibri"/>
              </a:rPr>
              <a:t>m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l</a:t>
            </a:r>
            <a:r>
              <a:rPr sz="1100" spc="-9" dirty="0" smtClean="0">
                <a:latin typeface="Calibri"/>
                <a:cs typeface="Calibri"/>
              </a:rPr>
              <a:t>e</a:t>
            </a:r>
            <a:r>
              <a:rPr sz="1100" spc="0" dirty="0" smtClean="0">
                <a:latin typeface="Calibri"/>
                <a:cs typeface="Calibri"/>
              </a:rPr>
              <a:t>c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lar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w</a:t>
            </a:r>
            <a:r>
              <a:rPr sz="1100" spc="0" dirty="0" smtClean="0">
                <a:latin typeface="Calibri"/>
                <a:cs typeface="Calibri"/>
              </a:rPr>
              <a:t>ei</a:t>
            </a:r>
            <a:r>
              <a:rPr sz="1100" spc="-4" dirty="0" smtClean="0">
                <a:latin typeface="Calibri"/>
                <a:cs typeface="Calibri"/>
              </a:rPr>
              <a:t>gh</a:t>
            </a:r>
            <a:r>
              <a:rPr sz="1100" spc="19" dirty="0" smtClean="0">
                <a:latin typeface="Calibri"/>
                <a:cs typeface="Calibri"/>
              </a:rPr>
              <a:t>t</a:t>
            </a:r>
            <a:r>
              <a:rPr sz="1100" spc="0" dirty="0" smtClean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718</Words>
  <Application>Microsoft Office PowerPoint</Application>
  <PresentationFormat>Custom</PresentationFormat>
  <Paragraphs>80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IK</cp:lastModifiedBy>
  <cp:revision>1</cp:revision>
  <dcterms:modified xsi:type="dcterms:W3CDTF">2019-12-09T16:37:59Z</dcterms:modified>
</cp:coreProperties>
</file>